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96" r:id="rId5"/>
    <p:sldMasterId id="2147483681" r:id="rId6"/>
    <p:sldMasterId id="2147483685" r:id="rId7"/>
  </p:sldMasterIdLst>
  <p:notesMasterIdLst>
    <p:notesMasterId r:id="rId24"/>
  </p:notesMasterIdLst>
  <p:sldIdLst>
    <p:sldId id="715" r:id="rId8"/>
    <p:sldId id="716" r:id="rId9"/>
    <p:sldId id="731" r:id="rId10"/>
    <p:sldId id="734" r:id="rId11"/>
    <p:sldId id="733" r:id="rId12"/>
    <p:sldId id="735" r:id="rId13"/>
    <p:sldId id="736" r:id="rId14"/>
    <p:sldId id="737" r:id="rId15"/>
    <p:sldId id="741" r:id="rId16"/>
    <p:sldId id="739" r:id="rId17"/>
    <p:sldId id="740" r:id="rId18"/>
    <p:sldId id="745" r:id="rId19"/>
    <p:sldId id="742" r:id="rId20"/>
    <p:sldId id="743" r:id="rId21"/>
    <p:sldId id="721" r:id="rId22"/>
    <p:sldId id="744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ro Locarnini" initials="ML" lastIdx="2" clrIdx="0">
    <p:extLst>
      <p:ext uri="{19B8F6BF-5375-455C-9EA6-DF929625EA0E}">
        <p15:presenceInfo xmlns:p15="http://schemas.microsoft.com/office/powerpoint/2012/main" userId="Mauro Locarni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80"/>
    <a:srgbClr val="203864"/>
    <a:srgbClr val="2B7483"/>
    <a:srgbClr val="FFFF00"/>
    <a:srgbClr val="972960"/>
    <a:srgbClr val="6C1D45"/>
    <a:srgbClr val="E7E6E6"/>
    <a:srgbClr val="FFFFFF"/>
    <a:srgbClr val="43A7BE"/>
    <a:srgbClr val="6F7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394536-7C07-4268-A4F8-F5B5C1BD730B}" v="215" dt="2023-06-12T15:58:37.1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rose Peterson" userId="1d91a84d-1cd8-42fd-8dff-7c290ec9d83a" providerId="ADAL" clId="{F7394536-7C07-4268-A4F8-F5B5C1BD730B}"/>
    <pc:docChg chg="undo custSel addSld delSld modSld sldOrd">
      <pc:chgData name="Annarose Peterson" userId="1d91a84d-1cd8-42fd-8dff-7c290ec9d83a" providerId="ADAL" clId="{F7394536-7C07-4268-A4F8-F5B5C1BD730B}" dt="2023-06-12T15:59:38.072" v="6069" actId="20577"/>
      <pc:docMkLst>
        <pc:docMk/>
      </pc:docMkLst>
      <pc:sldChg chg="modSp mod">
        <pc:chgData name="Annarose Peterson" userId="1d91a84d-1cd8-42fd-8dff-7c290ec9d83a" providerId="ADAL" clId="{F7394536-7C07-4268-A4F8-F5B5C1BD730B}" dt="2023-06-05T19:21:31.859" v="5449" actId="14100"/>
        <pc:sldMkLst>
          <pc:docMk/>
          <pc:sldMk cId="3356189839" sldId="715"/>
        </pc:sldMkLst>
        <pc:spChg chg="mod">
          <ac:chgData name="Annarose Peterson" userId="1d91a84d-1cd8-42fd-8dff-7c290ec9d83a" providerId="ADAL" clId="{F7394536-7C07-4268-A4F8-F5B5C1BD730B}" dt="2023-06-05T19:21:24.185" v="5448" actId="1076"/>
          <ac:spMkLst>
            <pc:docMk/>
            <pc:sldMk cId="3356189839" sldId="715"/>
            <ac:spMk id="7" creationId="{5BF62E13-6B69-2C14-A07A-0F5EB4A40CFA}"/>
          </ac:spMkLst>
        </pc:spChg>
        <pc:spChg chg="mod">
          <ac:chgData name="Annarose Peterson" userId="1d91a84d-1cd8-42fd-8dff-7c290ec9d83a" providerId="ADAL" clId="{F7394536-7C07-4268-A4F8-F5B5C1BD730B}" dt="2023-06-05T19:21:31.859" v="5449" actId="14100"/>
          <ac:spMkLst>
            <pc:docMk/>
            <pc:sldMk cId="3356189839" sldId="715"/>
            <ac:spMk id="10" creationId="{20BC646B-5316-7B6B-DC9C-8124AA6D96CD}"/>
          </ac:spMkLst>
        </pc:spChg>
      </pc:sldChg>
      <pc:sldChg chg="modSp mod">
        <pc:chgData name="Annarose Peterson" userId="1d91a84d-1cd8-42fd-8dff-7c290ec9d83a" providerId="ADAL" clId="{F7394536-7C07-4268-A4F8-F5B5C1BD730B}" dt="2023-06-05T19:21:39.904" v="5462" actId="20577"/>
        <pc:sldMkLst>
          <pc:docMk/>
          <pc:sldMk cId="2768985080" sldId="716"/>
        </pc:sldMkLst>
        <pc:graphicFrameChg chg="modGraphic">
          <ac:chgData name="Annarose Peterson" userId="1d91a84d-1cd8-42fd-8dff-7c290ec9d83a" providerId="ADAL" clId="{F7394536-7C07-4268-A4F8-F5B5C1BD730B}" dt="2023-06-05T19:21:39.904" v="5462" actId="20577"/>
          <ac:graphicFrameMkLst>
            <pc:docMk/>
            <pc:sldMk cId="2768985080" sldId="716"/>
            <ac:graphicFrameMk id="4" creationId="{0F1AB8D4-A881-4F94-959F-CB0FDEE93E2D}"/>
          </ac:graphicFrameMkLst>
        </pc:graphicFrameChg>
      </pc:sldChg>
      <pc:sldChg chg="delSp modSp add mod">
        <pc:chgData name="Annarose Peterson" userId="1d91a84d-1cd8-42fd-8dff-7c290ec9d83a" providerId="ADAL" clId="{F7394536-7C07-4268-A4F8-F5B5C1BD730B}" dt="2023-06-05T19:21:03.395" v="5446" actId="20577"/>
        <pc:sldMkLst>
          <pc:docMk/>
          <pc:sldMk cId="1012568599" sldId="721"/>
        </pc:sldMkLst>
        <pc:spChg chg="mod">
          <ac:chgData name="Annarose Peterson" userId="1d91a84d-1cd8-42fd-8dff-7c290ec9d83a" providerId="ADAL" clId="{F7394536-7C07-4268-A4F8-F5B5C1BD730B}" dt="2023-06-05T19:21:03.395" v="5446" actId="20577"/>
          <ac:spMkLst>
            <pc:docMk/>
            <pc:sldMk cId="1012568599" sldId="721"/>
            <ac:spMk id="2" creationId="{996BA209-F566-F9A5-6D46-71DAEB7B2666}"/>
          </ac:spMkLst>
        </pc:spChg>
        <pc:spChg chg="mod">
          <ac:chgData name="Annarose Peterson" userId="1d91a84d-1cd8-42fd-8dff-7c290ec9d83a" providerId="ADAL" clId="{F7394536-7C07-4268-A4F8-F5B5C1BD730B}" dt="2023-06-05T18:16:45.624" v="5010" actId="20577"/>
          <ac:spMkLst>
            <pc:docMk/>
            <pc:sldMk cId="1012568599" sldId="721"/>
            <ac:spMk id="3" creationId="{A757D8EF-5E86-DE1E-4137-6E21A268F929}"/>
          </ac:spMkLst>
        </pc:spChg>
        <pc:picChg chg="del">
          <ac:chgData name="Annarose Peterson" userId="1d91a84d-1cd8-42fd-8dff-7c290ec9d83a" providerId="ADAL" clId="{F7394536-7C07-4268-A4F8-F5B5C1BD730B}" dt="2023-06-05T18:16:11.701" v="5003" actId="478"/>
          <ac:picMkLst>
            <pc:docMk/>
            <pc:sldMk cId="1012568599" sldId="721"/>
            <ac:picMk id="5" creationId="{3540E066-9C7F-5F53-15CC-5E8F0A469852}"/>
          </ac:picMkLst>
        </pc:picChg>
        <pc:picChg chg="del">
          <ac:chgData name="Annarose Peterson" userId="1d91a84d-1cd8-42fd-8dff-7c290ec9d83a" providerId="ADAL" clId="{F7394536-7C07-4268-A4F8-F5B5C1BD730B}" dt="2023-06-05T18:16:10.094" v="5002" actId="478"/>
          <ac:picMkLst>
            <pc:docMk/>
            <pc:sldMk cId="1012568599" sldId="721"/>
            <ac:picMk id="7" creationId="{56D2B77D-B597-A4E9-F1E5-5819F12AD678}"/>
          </ac:picMkLst>
        </pc:picChg>
      </pc:sldChg>
      <pc:sldChg chg="modSp mod">
        <pc:chgData name="Annarose Peterson" userId="1d91a84d-1cd8-42fd-8dff-7c290ec9d83a" providerId="ADAL" clId="{F7394536-7C07-4268-A4F8-F5B5C1BD730B}" dt="2023-06-12T15:39:19.241" v="5524" actId="20577"/>
        <pc:sldMkLst>
          <pc:docMk/>
          <pc:sldMk cId="2472125161" sldId="731"/>
        </pc:sldMkLst>
        <pc:spChg chg="mod">
          <ac:chgData name="Annarose Peterson" userId="1d91a84d-1cd8-42fd-8dff-7c290ec9d83a" providerId="ADAL" clId="{F7394536-7C07-4268-A4F8-F5B5C1BD730B}" dt="2023-05-31T20:22:04.119" v="298" actId="20577"/>
          <ac:spMkLst>
            <pc:docMk/>
            <pc:sldMk cId="2472125161" sldId="731"/>
            <ac:spMk id="2" creationId="{DC3A2FAC-4307-61ED-7568-F58AA35BFE3B}"/>
          </ac:spMkLst>
        </pc:spChg>
        <pc:spChg chg="mod">
          <ac:chgData name="Annarose Peterson" userId="1d91a84d-1cd8-42fd-8dff-7c290ec9d83a" providerId="ADAL" clId="{F7394536-7C07-4268-A4F8-F5B5C1BD730B}" dt="2023-06-12T15:39:19.241" v="5524" actId="20577"/>
          <ac:spMkLst>
            <pc:docMk/>
            <pc:sldMk cId="2472125161" sldId="731"/>
            <ac:spMk id="3" creationId="{46435907-F240-2A8D-02A4-077E701DFF7C}"/>
          </ac:spMkLst>
        </pc:spChg>
      </pc:sldChg>
      <pc:sldChg chg="del">
        <pc:chgData name="Annarose Peterson" userId="1d91a84d-1cd8-42fd-8dff-7c290ec9d83a" providerId="ADAL" clId="{F7394536-7C07-4268-A4F8-F5B5C1BD730B}" dt="2023-06-05T19:21:07.881" v="5447" actId="47"/>
        <pc:sldMkLst>
          <pc:docMk/>
          <pc:sldMk cId="4129824686" sldId="732"/>
        </pc:sldMkLst>
      </pc:sldChg>
      <pc:sldChg chg="addSp modSp add mod">
        <pc:chgData name="Annarose Peterson" userId="1d91a84d-1cd8-42fd-8dff-7c290ec9d83a" providerId="ADAL" clId="{F7394536-7C07-4268-A4F8-F5B5C1BD730B}" dt="2023-06-05T14:25:14.575" v="1436" actId="20577"/>
        <pc:sldMkLst>
          <pc:docMk/>
          <pc:sldMk cId="231280602" sldId="733"/>
        </pc:sldMkLst>
        <pc:spChg chg="mod">
          <ac:chgData name="Annarose Peterson" userId="1d91a84d-1cd8-42fd-8dff-7c290ec9d83a" providerId="ADAL" clId="{F7394536-7C07-4268-A4F8-F5B5C1BD730B}" dt="2023-06-05T14:25:07.193" v="1435" actId="20577"/>
          <ac:spMkLst>
            <pc:docMk/>
            <pc:sldMk cId="231280602" sldId="733"/>
            <ac:spMk id="2" creationId="{DC3A2FAC-4307-61ED-7568-F58AA35BFE3B}"/>
          </ac:spMkLst>
        </pc:spChg>
        <pc:spChg chg="mod">
          <ac:chgData name="Annarose Peterson" userId="1d91a84d-1cd8-42fd-8dff-7c290ec9d83a" providerId="ADAL" clId="{F7394536-7C07-4268-A4F8-F5B5C1BD730B}" dt="2023-06-05T14:25:14.575" v="1436" actId="20577"/>
          <ac:spMkLst>
            <pc:docMk/>
            <pc:sldMk cId="231280602" sldId="733"/>
            <ac:spMk id="3" creationId="{46435907-F240-2A8D-02A4-077E701DFF7C}"/>
          </ac:spMkLst>
        </pc:spChg>
        <pc:spChg chg="add mod">
          <ac:chgData name="Annarose Peterson" userId="1d91a84d-1cd8-42fd-8dff-7c290ec9d83a" providerId="ADAL" clId="{F7394536-7C07-4268-A4F8-F5B5C1BD730B}" dt="2023-06-05T14:11:14.369" v="1097" actId="1076"/>
          <ac:spMkLst>
            <pc:docMk/>
            <pc:sldMk cId="231280602" sldId="733"/>
            <ac:spMk id="10" creationId="{AB74BE2E-DA8E-7843-9C33-DE7BBD2A188A}"/>
          </ac:spMkLst>
        </pc:spChg>
        <pc:spChg chg="add mod">
          <ac:chgData name="Annarose Peterson" userId="1d91a84d-1cd8-42fd-8dff-7c290ec9d83a" providerId="ADAL" clId="{F7394536-7C07-4268-A4F8-F5B5C1BD730B}" dt="2023-06-05T14:11:25.413" v="1104" actId="20577"/>
          <ac:spMkLst>
            <pc:docMk/>
            <pc:sldMk cId="231280602" sldId="733"/>
            <ac:spMk id="11" creationId="{EEEB23E8-BFE5-5C5B-C57D-682FDFEF7649}"/>
          </ac:spMkLst>
        </pc:spChg>
        <pc:spChg chg="add mod">
          <ac:chgData name="Annarose Peterson" userId="1d91a84d-1cd8-42fd-8dff-7c290ec9d83a" providerId="ADAL" clId="{F7394536-7C07-4268-A4F8-F5B5C1BD730B}" dt="2023-06-05T14:11:27.847" v="1105" actId="20577"/>
          <ac:spMkLst>
            <pc:docMk/>
            <pc:sldMk cId="231280602" sldId="733"/>
            <ac:spMk id="12" creationId="{05A108B5-4B4B-8B83-8A03-A3744CFA45A9}"/>
          </ac:spMkLst>
        </pc:spChg>
        <pc:spChg chg="add mod">
          <ac:chgData name="Annarose Peterson" userId="1d91a84d-1cd8-42fd-8dff-7c290ec9d83a" providerId="ADAL" clId="{F7394536-7C07-4268-A4F8-F5B5C1BD730B}" dt="2023-06-05T14:12:18.875" v="1124" actId="1076"/>
          <ac:spMkLst>
            <pc:docMk/>
            <pc:sldMk cId="231280602" sldId="733"/>
            <ac:spMk id="13" creationId="{06409E33-77B8-292E-8105-A1220797775E}"/>
          </ac:spMkLst>
        </pc:spChg>
        <pc:spChg chg="add mod">
          <ac:chgData name="Annarose Peterson" userId="1d91a84d-1cd8-42fd-8dff-7c290ec9d83a" providerId="ADAL" clId="{F7394536-7C07-4268-A4F8-F5B5C1BD730B}" dt="2023-06-05T14:12:18.875" v="1124" actId="1076"/>
          <ac:spMkLst>
            <pc:docMk/>
            <pc:sldMk cId="231280602" sldId="733"/>
            <ac:spMk id="14" creationId="{22002FC5-D96B-28A2-37B3-CCCECE7EEE75}"/>
          </ac:spMkLst>
        </pc:spChg>
        <pc:spChg chg="add mod">
          <ac:chgData name="Annarose Peterson" userId="1d91a84d-1cd8-42fd-8dff-7c290ec9d83a" providerId="ADAL" clId="{F7394536-7C07-4268-A4F8-F5B5C1BD730B}" dt="2023-06-05T14:12:46.419" v="1129" actId="1582"/>
          <ac:spMkLst>
            <pc:docMk/>
            <pc:sldMk cId="231280602" sldId="733"/>
            <ac:spMk id="15" creationId="{533E1DC6-2697-04B1-BEBD-A8A81ED2A580}"/>
          </ac:spMkLst>
        </pc:spChg>
        <pc:picChg chg="add mod">
          <ac:chgData name="Annarose Peterson" userId="1d91a84d-1cd8-42fd-8dff-7c290ec9d83a" providerId="ADAL" clId="{F7394536-7C07-4268-A4F8-F5B5C1BD730B}" dt="2023-06-05T14:09:39.576" v="1082" actId="1076"/>
          <ac:picMkLst>
            <pc:docMk/>
            <pc:sldMk cId="231280602" sldId="733"/>
            <ac:picMk id="5" creationId="{220A988E-61EA-4AEB-05F6-892635A52AED}"/>
          </ac:picMkLst>
        </pc:picChg>
        <pc:picChg chg="add mod">
          <ac:chgData name="Annarose Peterson" userId="1d91a84d-1cd8-42fd-8dff-7c290ec9d83a" providerId="ADAL" clId="{F7394536-7C07-4268-A4F8-F5B5C1BD730B}" dt="2023-06-05T14:09:40.977" v="1083" actId="1076"/>
          <ac:picMkLst>
            <pc:docMk/>
            <pc:sldMk cId="231280602" sldId="733"/>
            <ac:picMk id="7" creationId="{1D7D930C-09D0-B895-1FCB-ED53BAC39FBA}"/>
          </ac:picMkLst>
        </pc:picChg>
        <pc:picChg chg="add mod">
          <ac:chgData name="Annarose Peterson" userId="1d91a84d-1cd8-42fd-8dff-7c290ec9d83a" providerId="ADAL" clId="{F7394536-7C07-4268-A4F8-F5B5C1BD730B}" dt="2023-06-05T14:12:18.875" v="1124" actId="1076"/>
          <ac:picMkLst>
            <pc:docMk/>
            <pc:sldMk cId="231280602" sldId="733"/>
            <ac:picMk id="9" creationId="{0F27BE03-550B-90E1-C26D-B1E295DFBBB1}"/>
          </ac:picMkLst>
        </pc:picChg>
      </pc:sldChg>
      <pc:sldChg chg="addSp modSp new mod ord">
        <pc:chgData name="Annarose Peterson" userId="1d91a84d-1cd8-42fd-8dff-7c290ec9d83a" providerId="ADAL" clId="{F7394536-7C07-4268-A4F8-F5B5C1BD730B}" dt="2023-06-05T14:27:21.376" v="1461" actId="1076"/>
        <pc:sldMkLst>
          <pc:docMk/>
          <pc:sldMk cId="2261713807" sldId="734"/>
        </pc:sldMkLst>
        <pc:spChg chg="mod">
          <ac:chgData name="Annarose Peterson" userId="1d91a84d-1cd8-42fd-8dff-7c290ec9d83a" providerId="ADAL" clId="{F7394536-7C07-4268-A4F8-F5B5C1BD730B}" dt="2023-06-05T14:25:49.961" v="1457" actId="20577"/>
          <ac:spMkLst>
            <pc:docMk/>
            <pc:sldMk cId="2261713807" sldId="734"/>
            <ac:spMk id="2" creationId="{3DBF8E2F-9CE8-9794-7605-E9E4B2131775}"/>
          </ac:spMkLst>
        </pc:spChg>
        <pc:spChg chg="mod">
          <ac:chgData name="Annarose Peterson" userId="1d91a84d-1cd8-42fd-8dff-7c290ec9d83a" providerId="ADAL" clId="{F7394536-7C07-4268-A4F8-F5B5C1BD730B}" dt="2023-06-05T14:25:04.165" v="1434" actId="20577"/>
          <ac:spMkLst>
            <pc:docMk/>
            <pc:sldMk cId="2261713807" sldId="734"/>
            <ac:spMk id="3" creationId="{5B67459C-BFE4-87A9-E7A6-7F2159F0685F}"/>
          </ac:spMkLst>
        </pc:spChg>
        <pc:picChg chg="add mod">
          <ac:chgData name="Annarose Peterson" userId="1d91a84d-1cd8-42fd-8dff-7c290ec9d83a" providerId="ADAL" clId="{F7394536-7C07-4268-A4F8-F5B5C1BD730B}" dt="2023-06-05T14:27:21.376" v="1461" actId="1076"/>
          <ac:picMkLst>
            <pc:docMk/>
            <pc:sldMk cId="2261713807" sldId="734"/>
            <ac:picMk id="5" creationId="{2C59A7C0-E8E3-0EA8-24E0-B050F6A8AAFA}"/>
          </ac:picMkLst>
        </pc:picChg>
      </pc:sldChg>
      <pc:sldChg chg="addSp modSp new mod">
        <pc:chgData name="Annarose Peterson" userId="1d91a84d-1cd8-42fd-8dff-7c290ec9d83a" providerId="ADAL" clId="{F7394536-7C07-4268-A4F8-F5B5C1BD730B}" dt="2023-06-05T14:31:22.836" v="1657" actId="1076"/>
        <pc:sldMkLst>
          <pc:docMk/>
          <pc:sldMk cId="388303267" sldId="735"/>
        </pc:sldMkLst>
        <pc:spChg chg="mod">
          <ac:chgData name="Annarose Peterson" userId="1d91a84d-1cd8-42fd-8dff-7c290ec9d83a" providerId="ADAL" clId="{F7394536-7C07-4268-A4F8-F5B5C1BD730B}" dt="2023-06-05T14:30:33.677" v="1642" actId="20577"/>
          <ac:spMkLst>
            <pc:docMk/>
            <pc:sldMk cId="388303267" sldId="735"/>
            <ac:spMk id="2" creationId="{5A3F538E-00A7-2A69-4D88-583D175A8A20}"/>
          </ac:spMkLst>
        </pc:spChg>
        <pc:spChg chg="mod">
          <ac:chgData name="Annarose Peterson" userId="1d91a84d-1cd8-42fd-8dff-7c290ec9d83a" providerId="ADAL" clId="{F7394536-7C07-4268-A4F8-F5B5C1BD730B}" dt="2023-06-05T14:28:20.504" v="1509" actId="20577"/>
          <ac:spMkLst>
            <pc:docMk/>
            <pc:sldMk cId="388303267" sldId="735"/>
            <ac:spMk id="3" creationId="{F64B60F6-107C-8752-4238-737FC4CCFCD4}"/>
          </ac:spMkLst>
        </pc:spChg>
        <pc:spChg chg="add mod">
          <ac:chgData name="Annarose Peterson" userId="1d91a84d-1cd8-42fd-8dff-7c290ec9d83a" providerId="ADAL" clId="{F7394536-7C07-4268-A4F8-F5B5C1BD730B}" dt="2023-06-05T14:31:11.625" v="1650" actId="1076"/>
          <ac:spMkLst>
            <pc:docMk/>
            <pc:sldMk cId="388303267" sldId="735"/>
            <ac:spMk id="6" creationId="{5322E793-95A3-2F68-993F-EA266731CEE9}"/>
          </ac:spMkLst>
        </pc:spChg>
        <pc:spChg chg="add mod">
          <ac:chgData name="Annarose Peterson" userId="1d91a84d-1cd8-42fd-8dff-7c290ec9d83a" providerId="ADAL" clId="{F7394536-7C07-4268-A4F8-F5B5C1BD730B}" dt="2023-06-05T14:31:22.836" v="1657" actId="1076"/>
          <ac:spMkLst>
            <pc:docMk/>
            <pc:sldMk cId="388303267" sldId="735"/>
            <ac:spMk id="7" creationId="{551F0A8B-D0E3-3955-D6D9-0F3AD56C2B51}"/>
          </ac:spMkLst>
        </pc:spChg>
        <pc:picChg chg="add mod">
          <ac:chgData name="Annarose Peterson" userId="1d91a84d-1cd8-42fd-8dff-7c290ec9d83a" providerId="ADAL" clId="{F7394536-7C07-4268-A4F8-F5B5C1BD730B}" dt="2023-06-05T14:31:02.175" v="1648" actId="1076"/>
          <ac:picMkLst>
            <pc:docMk/>
            <pc:sldMk cId="388303267" sldId="735"/>
            <ac:picMk id="5" creationId="{BB24F1DE-6A62-053D-B976-D04DD6F883B8}"/>
          </ac:picMkLst>
        </pc:picChg>
      </pc:sldChg>
      <pc:sldChg chg="addSp delSp modSp new mod">
        <pc:chgData name="Annarose Peterson" userId="1d91a84d-1cd8-42fd-8dff-7c290ec9d83a" providerId="ADAL" clId="{F7394536-7C07-4268-A4F8-F5B5C1BD730B}" dt="2023-06-05T16:39:58.670" v="2424" actId="1076"/>
        <pc:sldMkLst>
          <pc:docMk/>
          <pc:sldMk cId="1432171080" sldId="736"/>
        </pc:sldMkLst>
        <pc:spChg chg="mod">
          <ac:chgData name="Annarose Peterson" userId="1d91a84d-1cd8-42fd-8dff-7c290ec9d83a" providerId="ADAL" clId="{F7394536-7C07-4268-A4F8-F5B5C1BD730B}" dt="2023-06-05T16:38:27.823" v="2382" actId="20577"/>
          <ac:spMkLst>
            <pc:docMk/>
            <pc:sldMk cId="1432171080" sldId="736"/>
            <ac:spMk id="2" creationId="{3CAD2F5A-B68B-72F6-6A81-7E5BA88A0156}"/>
          </ac:spMkLst>
        </pc:spChg>
        <pc:spChg chg="mod">
          <ac:chgData name="Annarose Peterson" userId="1d91a84d-1cd8-42fd-8dff-7c290ec9d83a" providerId="ADAL" clId="{F7394536-7C07-4268-A4F8-F5B5C1BD730B}" dt="2023-06-05T14:35:40.322" v="1685" actId="20577"/>
          <ac:spMkLst>
            <pc:docMk/>
            <pc:sldMk cId="1432171080" sldId="736"/>
            <ac:spMk id="3" creationId="{F6C18533-1B8F-0C78-76CE-7DDB428E9F8A}"/>
          </ac:spMkLst>
        </pc:spChg>
        <pc:spChg chg="add mod">
          <ac:chgData name="Annarose Peterson" userId="1d91a84d-1cd8-42fd-8dff-7c290ec9d83a" providerId="ADAL" clId="{F7394536-7C07-4268-A4F8-F5B5C1BD730B}" dt="2023-06-05T16:39:17.783" v="2408" actId="1076"/>
          <ac:spMkLst>
            <pc:docMk/>
            <pc:sldMk cId="1432171080" sldId="736"/>
            <ac:spMk id="10" creationId="{92BB5671-70CF-DB8B-1B2E-8247AAD4E401}"/>
          </ac:spMkLst>
        </pc:spChg>
        <pc:spChg chg="add mod">
          <ac:chgData name="Annarose Peterson" userId="1d91a84d-1cd8-42fd-8dff-7c290ec9d83a" providerId="ADAL" clId="{F7394536-7C07-4268-A4F8-F5B5C1BD730B}" dt="2023-06-05T16:39:15.734" v="2407" actId="1076"/>
          <ac:spMkLst>
            <pc:docMk/>
            <pc:sldMk cId="1432171080" sldId="736"/>
            <ac:spMk id="11" creationId="{61AE5C56-64C4-C9F5-38BB-A0A71EF1143D}"/>
          </ac:spMkLst>
        </pc:spChg>
        <pc:spChg chg="add mod">
          <ac:chgData name="Annarose Peterson" userId="1d91a84d-1cd8-42fd-8dff-7c290ec9d83a" providerId="ADAL" clId="{F7394536-7C07-4268-A4F8-F5B5C1BD730B}" dt="2023-06-05T16:39:25.148" v="2411" actId="1076"/>
          <ac:spMkLst>
            <pc:docMk/>
            <pc:sldMk cId="1432171080" sldId="736"/>
            <ac:spMk id="12" creationId="{094EF8C1-FEFE-8EF3-21BC-6BA235ACF155}"/>
          </ac:spMkLst>
        </pc:spChg>
        <pc:spChg chg="add mod">
          <ac:chgData name="Annarose Peterson" userId="1d91a84d-1cd8-42fd-8dff-7c290ec9d83a" providerId="ADAL" clId="{F7394536-7C07-4268-A4F8-F5B5C1BD730B}" dt="2023-06-05T16:39:58.670" v="2424" actId="1076"/>
          <ac:spMkLst>
            <pc:docMk/>
            <pc:sldMk cId="1432171080" sldId="736"/>
            <ac:spMk id="15" creationId="{28A208E8-94A4-431B-9C5E-6166C2856641}"/>
          </ac:spMkLst>
        </pc:spChg>
        <pc:spChg chg="add mod">
          <ac:chgData name="Annarose Peterson" userId="1d91a84d-1cd8-42fd-8dff-7c290ec9d83a" providerId="ADAL" clId="{F7394536-7C07-4268-A4F8-F5B5C1BD730B}" dt="2023-06-05T16:39:53.955" v="2422" actId="1036"/>
          <ac:spMkLst>
            <pc:docMk/>
            <pc:sldMk cId="1432171080" sldId="736"/>
            <ac:spMk id="18" creationId="{E775ADDD-119E-C03D-BE38-777B15E5E94B}"/>
          </ac:spMkLst>
        </pc:spChg>
        <pc:picChg chg="add mod">
          <ac:chgData name="Annarose Peterson" userId="1d91a84d-1cd8-42fd-8dff-7c290ec9d83a" providerId="ADAL" clId="{F7394536-7C07-4268-A4F8-F5B5C1BD730B}" dt="2023-06-05T16:39:06.567" v="2404" actId="1076"/>
          <ac:picMkLst>
            <pc:docMk/>
            <pc:sldMk cId="1432171080" sldId="736"/>
            <ac:picMk id="5" creationId="{927750A9-5241-BD5A-093E-F1ED01CC72D9}"/>
          </ac:picMkLst>
        </pc:picChg>
        <pc:picChg chg="add del">
          <ac:chgData name="Annarose Peterson" userId="1d91a84d-1cd8-42fd-8dff-7c290ec9d83a" providerId="ADAL" clId="{F7394536-7C07-4268-A4F8-F5B5C1BD730B}" dt="2023-06-05T16:31:43.954" v="2133" actId="478"/>
          <ac:picMkLst>
            <pc:docMk/>
            <pc:sldMk cId="1432171080" sldId="736"/>
            <ac:picMk id="7" creationId="{509F0077-2B03-D337-6E10-D07EFFDC5828}"/>
          </ac:picMkLst>
        </pc:picChg>
        <pc:picChg chg="add mod">
          <ac:chgData name="Annarose Peterson" userId="1d91a84d-1cd8-42fd-8dff-7c290ec9d83a" providerId="ADAL" clId="{F7394536-7C07-4268-A4F8-F5B5C1BD730B}" dt="2023-06-05T16:31:57.590" v="2136" actId="1076"/>
          <ac:picMkLst>
            <pc:docMk/>
            <pc:sldMk cId="1432171080" sldId="736"/>
            <ac:picMk id="9" creationId="{96DF423C-7A9F-3738-1702-442787CF80FB}"/>
          </ac:picMkLst>
        </pc:picChg>
        <pc:picChg chg="add del">
          <ac:chgData name="Annarose Peterson" userId="1d91a84d-1cd8-42fd-8dff-7c290ec9d83a" providerId="ADAL" clId="{F7394536-7C07-4268-A4F8-F5B5C1BD730B}" dt="2023-06-05T16:33:19.941" v="2184" actId="478"/>
          <ac:picMkLst>
            <pc:docMk/>
            <pc:sldMk cId="1432171080" sldId="736"/>
            <ac:picMk id="14" creationId="{6CC323F6-092E-A03A-C1A9-645C57E31D04}"/>
          </ac:picMkLst>
        </pc:picChg>
        <pc:picChg chg="add mod">
          <ac:chgData name="Annarose Peterson" userId="1d91a84d-1cd8-42fd-8dff-7c290ec9d83a" providerId="ADAL" clId="{F7394536-7C07-4268-A4F8-F5B5C1BD730B}" dt="2023-06-05T16:39:41.882" v="2416" actId="1076"/>
          <ac:picMkLst>
            <pc:docMk/>
            <pc:sldMk cId="1432171080" sldId="736"/>
            <ac:picMk id="17" creationId="{E96FB5E0-E472-7DBE-FDA4-0833F3A746E4}"/>
          </ac:picMkLst>
        </pc:picChg>
        <pc:picChg chg="add mod">
          <ac:chgData name="Annarose Peterson" userId="1d91a84d-1cd8-42fd-8dff-7c290ec9d83a" providerId="ADAL" clId="{F7394536-7C07-4268-A4F8-F5B5C1BD730B}" dt="2023-06-05T16:39:56.781" v="2423" actId="1076"/>
          <ac:picMkLst>
            <pc:docMk/>
            <pc:sldMk cId="1432171080" sldId="736"/>
            <ac:picMk id="1026" creationId="{7522105E-4178-5D5C-35A1-0EC8836932C4}"/>
          </ac:picMkLst>
        </pc:picChg>
      </pc:sldChg>
      <pc:sldChg chg="addSp modSp new mod">
        <pc:chgData name="Annarose Peterson" userId="1d91a84d-1cd8-42fd-8dff-7c290ec9d83a" providerId="ADAL" clId="{F7394536-7C07-4268-A4F8-F5B5C1BD730B}" dt="2023-06-07T22:20:21.006" v="5467" actId="20577"/>
        <pc:sldMkLst>
          <pc:docMk/>
          <pc:sldMk cId="1185656837" sldId="737"/>
        </pc:sldMkLst>
        <pc:spChg chg="mod">
          <ac:chgData name="Annarose Peterson" userId="1d91a84d-1cd8-42fd-8dff-7c290ec9d83a" providerId="ADAL" clId="{F7394536-7C07-4268-A4F8-F5B5C1BD730B}" dt="2023-06-07T22:20:21.006" v="5467" actId="20577"/>
          <ac:spMkLst>
            <pc:docMk/>
            <pc:sldMk cId="1185656837" sldId="737"/>
            <ac:spMk id="2" creationId="{2AAB39DE-469D-24FA-3759-14B62959567A}"/>
          </ac:spMkLst>
        </pc:spChg>
        <pc:spChg chg="mod">
          <ac:chgData name="Annarose Peterson" userId="1d91a84d-1cd8-42fd-8dff-7c290ec9d83a" providerId="ADAL" clId="{F7394536-7C07-4268-A4F8-F5B5C1BD730B}" dt="2023-06-05T16:29:54.847" v="2126" actId="20577"/>
          <ac:spMkLst>
            <pc:docMk/>
            <pc:sldMk cId="1185656837" sldId="737"/>
            <ac:spMk id="3" creationId="{D1DBFC34-67D9-2B77-B41E-A1BFEA1CCAAD}"/>
          </ac:spMkLst>
        </pc:spChg>
        <pc:spChg chg="add mod">
          <ac:chgData name="Annarose Peterson" userId="1d91a84d-1cd8-42fd-8dff-7c290ec9d83a" providerId="ADAL" clId="{F7394536-7C07-4268-A4F8-F5B5C1BD730B}" dt="2023-06-05T16:56:53.068" v="2656" actId="1076"/>
          <ac:spMkLst>
            <pc:docMk/>
            <pc:sldMk cId="1185656837" sldId="737"/>
            <ac:spMk id="4" creationId="{80421A01-45A0-5720-1B12-9A582F296CCD}"/>
          </ac:spMkLst>
        </pc:spChg>
        <pc:spChg chg="add mod">
          <ac:chgData name="Annarose Peterson" userId="1d91a84d-1cd8-42fd-8dff-7c290ec9d83a" providerId="ADAL" clId="{F7394536-7C07-4268-A4F8-F5B5C1BD730B}" dt="2023-06-05T16:56:55.505" v="2657" actId="1076"/>
          <ac:spMkLst>
            <pc:docMk/>
            <pc:sldMk cId="1185656837" sldId="737"/>
            <ac:spMk id="5" creationId="{66FF9200-3840-6451-E4E4-3C7771D7CDD7}"/>
          </ac:spMkLst>
        </pc:spChg>
        <pc:spChg chg="add mod">
          <ac:chgData name="Annarose Peterson" userId="1d91a84d-1cd8-42fd-8dff-7c290ec9d83a" providerId="ADAL" clId="{F7394536-7C07-4268-A4F8-F5B5C1BD730B}" dt="2023-06-05T16:56:57.397" v="2658" actId="1076"/>
          <ac:spMkLst>
            <pc:docMk/>
            <pc:sldMk cId="1185656837" sldId="737"/>
            <ac:spMk id="6" creationId="{0ECD657C-8842-279A-34B1-19BCB1652F5A}"/>
          </ac:spMkLst>
        </pc:spChg>
        <pc:spChg chg="add mod">
          <ac:chgData name="Annarose Peterson" userId="1d91a84d-1cd8-42fd-8dff-7c290ec9d83a" providerId="ADAL" clId="{F7394536-7C07-4268-A4F8-F5B5C1BD730B}" dt="2023-06-05T16:57:08.672" v="2664" actId="20577"/>
          <ac:spMkLst>
            <pc:docMk/>
            <pc:sldMk cId="1185656837" sldId="737"/>
            <ac:spMk id="9" creationId="{2C2B7C0F-E1FE-AC0A-4DD0-EEB643C28C2C}"/>
          </ac:spMkLst>
        </pc:spChg>
        <pc:spChg chg="add mod">
          <ac:chgData name="Annarose Peterson" userId="1d91a84d-1cd8-42fd-8dff-7c290ec9d83a" providerId="ADAL" clId="{F7394536-7C07-4268-A4F8-F5B5C1BD730B}" dt="2023-06-05T16:57:26.141" v="2679" actId="1036"/>
          <ac:spMkLst>
            <pc:docMk/>
            <pc:sldMk cId="1185656837" sldId="737"/>
            <ac:spMk id="10" creationId="{B615B3B9-727C-5BE4-43B6-5A1DEAFC7FBD}"/>
          </ac:spMkLst>
        </pc:spChg>
        <pc:spChg chg="add mod">
          <ac:chgData name="Annarose Peterson" userId="1d91a84d-1cd8-42fd-8dff-7c290ec9d83a" providerId="ADAL" clId="{F7394536-7C07-4268-A4F8-F5B5C1BD730B}" dt="2023-06-05T16:57:31.242" v="2682" actId="20577"/>
          <ac:spMkLst>
            <pc:docMk/>
            <pc:sldMk cId="1185656837" sldId="737"/>
            <ac:spMk id="11" creationId="{79BCF9F4-C22D-AA45-96E1-B6CD3EEEFD22}"/>
          </ac:spMkLst>
        </pc:spChg>
        <pc:picChg chg="add mod">
          <ac:chgData name="Annarose Peterson" userId="1d91a84d-1cd8-42fd-8dff-7c290ec9d83a" providerId="ADAL" clId="{F7394536-7C07-4268-A4F8-F5B5C1BD730B}" dt="2023-06-05T16:57:02.183" v="2661" actId="1076"/>
          <ac:picMkLst>
            <pc:docMk/>
            <pc:sldMk cId="1185656837" sldId="737"/>
            <ac:picMk id="8" creationId="{FCA8A045-37A1-DFB0-F2CA-CAFC48172D46}"/>
          </ac:picMkLst>
        </pc:picChg>
        <pc:picChg chg="add mod">
          <ac:chgData name="Annarose Peterson" userId="1d91a84d-1cd8-42fd-8dff-7c290ec9d83a" providerId="ADAL" clId="{F7394536-7C07-4268-A4F8-F5B5C1BD730B}" dt="2023-06-05T16:56:50.513" v="2655" actId="1076"/>
          <ac:picMkLst>
            <pc:docMk/>
            <pc:sldMk cId="1185656837" sldId="737"/>
            <ac:picMk id="2050" creationId="{BCCB8D1A-121D-A7B8-01C3-48203CC7BF74}"/>
          </ac:picMkLst>
        </pc:picChg>
      </pc:sldChg>
      <pc:sldChg chg="delSp modSp add del mod ord">
        <pc:chgData name="Annarose Peterson" userId="1d91a84d-1cd8-42fd-8dff-7c290ec9d83a" providerId="ADAL" clId="{F7394536-7C07-4268-A4F8-F5B5C1BD730B}" dt="2023-06-07T22:19:57.869" v="5463" actId="47"/>
        <pc:sldMkLst>
          <pc:docMk/>
          <pc:sldMk cId="3688620933" sldId="738"/>
        </pc:sldMkLst>
        <pc:spChg chg="mod">
          <ac:chgData name="Annarose Peterson" userId="1d91a84d-1cd8-42fd-8dff-7c290ec9d83a" providerId="ADAL" clId="{F7394536-7C07-4268-A4F8-F5B5C1BD730B}" dt="2023-06-05T17:04:05.270" v="3567" actId="255"/>
          <ac:spMkLst>
            <pc:docMk/>
            <pc:sldMk cId="3688620933" sldId="738"/>
            <ac:spMk id="2" creationId="{2AAB39DE-469D-24FA-3759-14B62959567A}"/>
          </ac:spMkLst>
        </pc:spChg>
        <pc:spChg chg="mod">
          <ac:chgData name="Annarose Peterson" userId="1d91a84d-1cd8-42fd-8dff-7c290ec9d83a" providerId="ADAL" clId="{F7394536-7C07-4268-A4F8-F5B5C1BD730B}" dt="2023-06-05T17:05:23.578" v="3742" actId="20577"/>
          <ac:spMkLst>
            <pc:docMk/>
            <pc:sldMk cId="3688620933" sldId="738"/>
            <ac:spMk id="3" creationId="{D1DBFC34-67D9-2B77-B41E-A1BFEA1CCAAD}"/>
          </ac:spMkLst>
        </pc:spChg>
        <pc:spChg chg="del">
          <ac:chgData name="Annarose Peterson" userId="1d91a84d-1cd8-42fd-8dff-7c290ec9d83a" providerId="ADAL" clId="{F7394536-7C07-4268-A4F8-F5B5C1BD730B}" dt="2023-06-05T16:58:00.394" v="2690" actId="478"/>
          <ac:spMkLst>
            <pc:docMk/>
            <pc:sldMk cId="3688620933" sldId="738"/>
            <ac:spMk id="4" creationId="{80421A01-45A0-5720-1B12-9A582F296CCD}"/>
          </ac:spMkLst>
        </pc:spChg>
        <pc:spChg chg="del">
          <ac:chgData name="Annarose Peterson" userId="1d91a84d-1cd8-42fd-8dff-7c290ec9d83a" providerId="ADAL" clId="{F7394536-7C07-4268-A4F8-F5B5C1BD730B}" dt="2023-06-05T16:58:00.394" v="2690" actId="478"/>
          <ac:spMkLst>
            <pc:docMk/>
            <pc:sldMk cId="3688620933" sldId="738"/>
            <ac:spMk id="5" creationId="{66FF9200-3840-6451-E4E4-3C7771D7CDD7}"/>
          </ac:spMkLst>
        </pc:spChg>
        <pc:spChg chg="del">
          <ac:chgData name="Annarose Peterson" userId="1d91a84d-1cd8-42fd-8dff-7c290ec9d83a" providerId="ADAL" clId="{F7394536-7C07-4268-A4F8-F5B5C1BD730B}" dt="2023-06-05T16:58:00.394" v="2690" actId="478"/>
          <ac:spMkLst>
            <pc:docMk/>
            <pc:sldMk cId="3688620933" sldId="738"/>
            <ac:spMk id="6" creationId="{0ECD657C-8842-279A-34B1-19BCB1652F5A}"/>
          </ac:spMkLst>
        </pc:spChg>
        <pc:spChg chg="del">
          <ac:chgData name="Annarose Peterson" userId="1d91a84d-1cd8-42fd-8dff-7c290ec9d83a" providerId="ADAL" clId="{F7394536-7C07-4268-A4F8-F5B5C1BD730B}" dt="2023-06-05T16:58:00.394" v="2690" actId="478"/>
          <ac:spMkLst>
            <pc:docMk/>
            <pc:sldMk cId="3688620933" sldId="738"/>
            <ac:spMk id="9" creationId="{2C2B7C0F-E1FE-AC0A-4DD0-EEB643C28C2C}"/>
          </ac:spMkLst>
        </pc:spChg>
        <pc:spChg chg="del">
          <ac:chgData name="Annarose Peterson" userId="1d91a84d-1cd8-42fd-8dff-7c290ec9d83a" providerId="ADAL" clId="{F7394536-7C07-4268-A4F8-F5B5C1BD730B}" dt="2023-06-05T16:58:02.647" v="2691" actId="478"/>
          <ac:spMkLst>
            <pc:docMk/>
            <pc:sldMk cId="3688620933" sldId="738"/>
            <ac:spMk id="10" creationId="{B615B3B9-727C-5BE4-43B6-5A1DEAFC7FBD}"/>
          </ac:spMkLst>
        </pc:spChg>
        <pc:spChg chg="del">
          <ac:chgData name="Annarose Peterson" userId="1d91a84d-1cd8-42fd-8dff-7c290ec9d83a" providerId="ADAL" clId="{F7394536-7C07-4268-A4F8-F5B5C1BD730B}" dt="2023-06-05T16:58:00.394" v="2690" actId="478"/>
          <ac:spMkLst>
            <pc:docMk/>
            <pc:sldMk cId="3688620933" sldId="738"/>
            <ac:spMk id="11" creationId="{79BCF9F4-C22D-AA45-96E1-B6CD3EEEFD22}"/>
          </ac:spMkLst>
        </pc:spChg>
        <pc:picChg chg="del">
          <ac:chgData name="Annarose Peterson" userId="1d91a84d-1cd8-42fd-8dff-7c290ec9d83a" providerId="ADAL" clId="{F7394536-7C07-4268-A4F8-F5B5C1BD730B}" dt="2023-06-05T16:58:00.394" v="2690" actId="478"/>
          <ac:picMkLst>
            <pc:docMk/>
            <pc:sldMk cId="3688620933" sldId="738"/>
            <ac:picMk id="8" creationId="{FCA8A045-37A1-DFB0-F2CA-CAFC48172D46}"/>
          </ac:picMkLst>
        </pc:picChg>
        <pc:picChg chg="del">
          <ac:chgData name="Annarose Peterson" userId="1d91a84d-1cd8-42fd-8dff-7c290ec9d83a" providerId="ADAL" clId="{F7394536-7C07-4268-A4F8-F5B5C1BD730B}" dt="2023-06-05T16:58:00.394" v="2690" actId="478"/>
          <ac:picMkLst>
            <pc:docMk/>
            <pc:sldMk cId="3688620933" sldId="738"/>
            <ac:picMk id="2050" creationId="{BCCB8D1A-121D-A7B8-01C3-48203CC7BF74}"/>
          </ac:picMkLst>
        </pc:picChg>
      </pc:sldChg>
      <pc:sldChg chg="addSp delSp modSp new mod">
        <pc:chgData name="Annarose Peterson" userId="1d91a84d-1cd8-42fd-8dff-7c290ec9d83a" providerId="ADAL" clId="{F7394536-7C07-4268-A4F8-F5B5C1BD730B}" dt="2023-06-05T17:40:53.435" v="4166" actId="20577"/>
        <pc:sldMkLst>
          <pc:docMk/>
          <pc:sldMk cId="658607079" sldId="739"/>
        </pc:sldMkLst>
        <pc:spChg chg="mod">
          <ac:chgData name="Annarose Peterson" userId="1d91a84d-1cd8-42fd-8dff-7c290ec9d83a" providerId="ADAL" clId="{F7394536-7C07-4268-A4F8-F5B5C1BD730B}" dt="2023-06-05T17:37:06.172" v="4134" actId="20577"/>
          <ac:spMkLst>
            <pc:docMk/>
            <pc:sldMk cId="658607079" sldId="739"/>
            <ac:spMk id="2" creationId="{DBD049C5-903C-9354-74AF-B14E15FB4A7B}"/>
          </ac:spMkLst>
        </pc:spChg>
        <pc:spChg chg="mod">
          <ac:chgData name="Annarose Peterson" userId="1d91a84d-1cd8-42fd-8dff-7c290ec9d83a" providerId="ADAL" clId="{F7394536-7C07-4268-A4F8-F5B5C1BD730B}" dt="2023-06-05T17:40:53.435" v="4166" actId="20577"/>
          <ac:spMkLst>
            <pc:docMk/>
            <pc:sldMk cId="658607079" sldId="739"/>
            <ac:spMk id="3" creationId="{383FE03B-9284-4B8D-0EA8-43D31F0AA99E}"/>
          </ac:spMkLst>
        </pc:spChg>
        <pc:spChg chg="add mod">
          <ac:chgData name="Annarose Peterson" userId="1d91a84d-1cd8-42fd-8dff-7c290ec9d83a" providerId="ADAL" clId="{F7394536-7C07-4268-A4F8-F5B5C1BD730B}" dt="2023-06-05T17:36:23.244" v="4107" actId="208"/>
          <ac:spMkLst>
            <pc:docMk/>
            <pc:sldMk cId="658607079" sldId="739"/>
            <ac:spMk id="4" creationId="{663CF060-54B1-47EC-A6B6-3578D663CC1D}"/>
          </ac:spMkLst>
        </pc:spChg>
        <pc:spChg chg="add mod">
          <ac:chgData name="Annarose Peterson" userId="1d91a84d-1cd8-42fd-8dff-7c290ec9d83a" providerId="ADAL" clId="{F7394536-7C07-4268-A4F8-F5B5C1BD730B}" dt="2023-06-05T17:36:53.038" v="4113" actId="1076"/>
          <ac:spMkLst>
            <pc:docMk/>
            <pc:sldMk cId="658607079" sldId="739"/>
            <ac:spMk id="5" creationId="{502863B6-3F71-A6E9-B92A-DC911C745989}"/>
          </ac:spMkLst>
        </pc:spChg>
        <pc:spChg chg="add mod">
          <ac:chgData name="Annarose Peterson" userId="1d91a84d-1cd8-42fd-8dff-7c290ec9d83a" providerId="ADAL" clId="{F7394536-7C07-4268-A4F8-F5B5C1BD730B}" dt="2023-06-05T17:37:01.827" v="4118" actId="20577"/>
          <ac:spMkLst>
            <pc:docMk/>
            <pc:sldMk cId="658607079" sldId="739"/>
            <ac:spMk id="6" creationId="{CE51597C-47BE-1EC3-EB10-31593105811E}"/>
          </ac:spMkLst>
        </pc:spChg>
        <pc:picChg chg="add del mod">
          <ac:chgData name="Annarose Peterson" userId="1d91a84d-1cd8-42fd-8dff-7c290ec9d83a" providerId="ADAL" clId="{F7394536-7C07-4268-A4F8-F5B5C1BD730B}" dt="2023-06-05T17:21:22.237" v="4038" actId="478"/>
          <ac:picMkLst>
            <pc:docMk/>
            <pc:sldMk cId="658607079" sldId="739"/>
            <ac:picMk id="3074" creationId="{402A8502-3A6D-E8C3-9650-9650635A3E47}"/>
          </ac:picMkLst>
        </pc:picChg>
        <pc:picChg chg="add del mod">
          <ac:chgData name="Annarose Peterson" userId="1d91a84d-1cd8-42fd-8dff-7c290ec9d83a" providerId="ADAL" clId="{F7394536-7C07-4268-A4F8-F5B5C1BD730B}" dt="2023-06-05T17:27:17.168" v="4089" actId="478"/>
          <ac:picMkLst>
            <pc:docMk/>
            <pc:sldMk cId="658607079" sldId="739"/>
            <ac:picMk id="3076" creationId="{8FD8F77D-6BC5-4D78-397E-687ED999C998}"/>
          </ac:picMkLst>
        </pc:picChg>
        <pc:picChg chg="add del mod">
          <ac:chgData name="Annarose Peterson" userId="1d91a84d-1cd8-42fd-8dff-7c290ec9d83a" providerId="ADAL" clId="{F7394536-7C07-4268-A4F8-F5B5C1BD730B}" dt="2023-06-05T17:27:15.852" v="4088" actId="478"/>
          <ac:picMkLst>
            <pc:docMk/>
            <pc:sldMk cId="658607079" sldId="739"/>
            <ac:picMk id="3078" creationId="{5E8F6079-6CD3-7F5D-075A-CE3B01C13520}"/>
          </ac:picMkLst>
        </pc:picChg>
        <pc:picChg chg="add mod">
          <ac:chgData name="Annarose Peterson" userId="1d91a84d-1cd8-42fd-8dff-7c290ec9d83a" providerId="ADAL" clId="{F7394536-7C07-4268-A4F8-F5B5C1BD730B}" dt="2023-06-05T17:35:54.577" v="4099" actId="14100"/>
          <ac:picMkLst>
            <pc:docMk/>
            <pc:sldMk cId="658607079" sldId="739"/>
            <ac:picMk id="3080" creationId="{04348AAD-0F92-C313-0C39-AC8C42373BF9}"/>
          </ac:picMkLst>
        </pc:picChg>
        <pc:picChg chg="add mod">
          <ac:chgData name="Annarose Peterson" userId="1d91a84d-1cd8-42fd-8dff-7c290ec9d83a" providerId="ADAL" clId="{F7394536-7C07-4268-A4F8-F5B5C1BD730B}" dt="2023-06-05T17:35:59.891" v="4101" actId="1076"/>
          <ac:picMkLst>
            <pc:docMk/>
            <pc:sldMk cId="658607079" sldId="739"/>
            <ac:picMk id="3082" creationId="{D95BC4A7-6D70-C1DA-FEC7-9105C8A21D22}"/>
          </ac:picMkLst>
        </pc:picChg>
        <pc:cxnChg chg="add mod">
          <ac:chgData name="Annarose Peterson" userId="1d91a84d-1cd8-42fd-8dff-7c290ec9d83a" providerId="ADAL" clId="{F7394536-7C07-4268-A4F8-F5B5C1BD730B}" dt="2023-06-05T17:37:17.267" v="4136" actId="208"/>
          <ac:cxnSpMkLst>
            <pc:docMk/>
            <pc:sldMk cId="658607079" sldId="739"/>
            <ac:cxnSpMk id="8" creationId="{A9DB15E8-06FF-F319-0217-A1E6B27ABA0C}"/>
          </ac:cxnSpMkLst>
        </pc:cxnChg>
      </pc:sldChg>
      <pc:sldChg chg="addSp modSp add mod">
        <pc:chgData name="Annarose Peterson" userId="1d91a84d-1cd8-42fd-8dff-7c290ec9d83a" providerId="ADAL" clId="{F7394536-7C07-4268-A4F8-F5B5C1BD730B}" dt="2023-06-05T17:38:51.826" v="4159" actId="20577"/>
        <pc:sldMkLst>
          <pc:docMk/>
          <pc:sldMk cId="1424663112" sldId="740"/>
        </pc:sldMkLst>
        <pc:spChg chg="mod">
          <ac:chgData name="Annarose Peterson" userId="1d91a84d-1cd8-42fd-8dff-7c290ec9d83a" providerId="ADAL" clId="{F7394536-7C07-4268-A4F8-F5B5C1BD730B}" dt="2023-06-05T17:37:43.509" v="4140" actId="14100"/>
          <ac:spMkLst>
            <pc:docMk/>
            <pc:sldMk cId="1424663112" sldId="740"/>
            <ac:spMk id="2" creationId="{DBD049C5-903C-9354-74AF-B14E15FB4A7B}"/>
          </ac:spMkLst>
        </pc:spChg>
        <pc:spChg chg="mod">
          <ac:chgData name="Annarose Peterson" userId="1d91a84d-1cd8-42fd-8dff-7c290ec9d83a" providerId="ADAL" clId="{F7394536-7C07-4268-A4F8-F5B5C1BD730B}" dt="2023-06-05T17:15:33.883" v="3997" actId="20577"/>
          <ac:spMkLst>
            <pc:docMk/>
            <pc:sldMk cId="1424663112" sldId="740"/>
            <ac:spMk id="3" creationId="{383FE03B-9284-4B8D-0EA8-43D31F0AA99E}"/>
          </ac:spMkLst>
        </pc:spChg>
        <pc:spChg chg="add mod">
          <ac:chgData name="Annarose Peterson" userId="1d91a84d-1cd8-42fd-8dff-7c290ec9d83a" providerId="ADAL" clId="{F7394536-7C07-4268-A4F8-F5B5C1BD730B}" dt="2023-06-05T17:38:46.593" v="4155" actId="20577"/>
          <ac:spMkLst>
            <pc:docMk/>
            <pc:sldMk cId="1424663112" sldId="740"/>
            <ac:spMk id="5" creationId="{C459B932-6C35-3EC6-F4E7-4149152DA53F}"/>
          </ac:spMkLst>
        </pc:spChg>
        <pc:spChg chg="add mod">
          <ac:chgData name="Annarose Peterson" userId="1d91a84d-1cd8-42fd-8dff-7c290ec9d83a" providerId="ADAL" clId="{F7394536-7C07-4268-A4F8-F5B5C1BD730B}" dt="2023-06-05T17:38:49.749" v="4157" actId="20577"/>
          <ac:spMkLst>
            <pc:docMk/>
            <pc:sldMk cId="1424663112" sldId="740"/>
            <ac:spMk id="6" creationId="{68D51A9A-DEF1-27F6-2E34-C76246D4A668}"/>
          </ac:spMkLst>
        </pc:spChg>
        <pc:spChg chg="add mod">
          <ac:chgData name="Annarose Peterson" userId="1d91a84d-1cd8-42fd-8dff-7c290ec9d83a" providerId="ADAL" clId="{F7394536-7C07-4268-A4F8-F5B5C1BD730B}" dt="2023-06-05T17:38:51.826" v="4159" actId="20577"/>
          <ac:spMkLst>
            <pc:docMk/>
            <pc:sldMk cId="1424663112" sldId="740"/>
            <ac:spMk id="7" creationId="{7BAF32D1-9DF1-F630-D655-4369A9426DD3}"/>
          </ac:spMkLst>
        </pc:spChg>
        <pc:spChg chg="add mod">
          <ac:chgData name="Annarose Peterson" userId="1d91a84d-1cd8-42fd-8dff-7c290ec9d83a" providerId="ADAL" clId="{F7394536-7C07-4268-A4F8-F5B5C1BD730B}" dt="2023-06-05T17:38:39.164" v="4152" actId="20577"/>
          <ac:spMkLst>
            <pc:docMk/>
            <pc:sldMk cId="1424663112" sldId="740"/>
            <ac:spMk id="8" creationId="{A3FD95E1-58FA-6A6C-97F9-4E634CE57BA4}"/>
          </ac:spMkLst>
        </pc:spChg>
        <pc:spChg chg="add mod">
          <ac:chgData name="Annarose Peterson" userId="1d91a84d-1cd8-42fd-8dff-7c290ec9d83a" providerId="ADAL" clId="{F7394536-7C07-4268-A4F8-F5B5C1BD730B}" dt="2023-06-05T17:38:41.114" v="4153" actId="20577"/>
          <ac:spMkLst>
            <pc:docMk/>
            <pc:sldMk cId="1424663112" sldId="740"/>
            <ac:spMk id="9" creationId="{FAC601DB-3CEF-DCB8-27CE-BE4E4AF72F71}"/>
          </ac:spMkLst>
        </pc:spChg>
        <pc:picChg chg="add mod">
          <ac:chgData name="Annarose Peterson" userId="1d91a84d-1cd8-42fd-8dff-7c290ec9d83a" providerId="ADAL" clId="{F7394536-7C07-4268-A4F8-F5B5C1BD730B}" dt="2023-06-05T17:38:20.938" v="4143" actId="1076"/>
          <ac:picMkLst>
            <pc:docMk/>
            <pc:sldMk cId="1424663112" sldId="740"/>
            <ac:picMk id="4" creationId="{9A62E087-664C-7AC7-9465-75905E80E025}"/>
          </ac:picMkLst>
        </pc:picChg>
        <pc:picChg chg="add mod">
          <ac:chgData name="Annarose Peterson" userId="1d91a84d-1cd8-42fd-8dff-7c290ec9d83a" providerId="ADAL" clId="{F7394536-7C07-4268-A4F8-F5B5C1BD730B}" dt="2023-06-05T17:37:47.687" v="4141" actId="1076"/>
          <ac:picMkLst>
            <pc:docMk/>
            <pc:sldMk cId="1424663112" sldId="740"/>
            <ac:picMk id="5122" creationId="{8EBDAF97-BA75-F658-00E4-4E551D35FD92}"/>
          </ac:picMkLst>
        </pc:picChg>
      </pc:sldChg>
      <pc:sldChg chg="addSp modSp add mod ord">
        <pc:chgData name="Annarose Peterson" userId="1d91a84d-1cd8-42fd-8dff-7c290ec9d83a" providerId="ADAL" clId="{F7394536-7C07-4268-A4F8-F5B5C1BD730B}" dt="2023-06-07T22:20:09.229" v="5465" actId="27636"/>
        <pc:sldMkLst>
          <pc:docMk/>
          <pc:sldMk cId="3103331082" sldId="741"/>
        </pc:sldMkLst>
        <pc:spChg chg="mod">
          <ac:chgData name="Annarose Peterson" userId="1d91a84d-1cd8-42fd-8dff-7c290ec9d83a" providerId="ADAL" clId="{F7394536-7C07-4268-A4F8-F5B5C1BD730B}" dt="2023-06-07T22:20:09.229" v="5465" actId="27636"/>
          <ac:spMkLst>
            <pc:docMk/>
            <pc:sldMk cId="3103331082" sldId="741"/>
            <ac:spMk id="2" creationId="{DBD049C5-903C-9354-74AF-B14E15FB4A7B}"/>
          </ac:spMkLst>
        </pc:spChg>
        <pc:spChg chg="add mod">
          <ac:chgData name="Annarose Peterson" userId="1d91a84d-1cd8-42fd-8dff-7c290ec9d83a" providerId="ADAL" clId="{F7394536-7C07-4268-A4F8-F5B5C1BD730B}" dt="2023-06-05T17:26:33.660" v="4075" actId="1076"/>
          <ac:spMkLst>
            <pc:docMk/>
            <pc:sldMk cId="3103331082" sldId="741"/>
            <ac:spMk id="6" creationId="{147D8959-6355-727B-193A-74F84B485B5D}"/>
          </ac:spMkLst>
        </pc:spChg>
        <pc:spChg chg="add mod">
          <ac:chgData name="Annarose Peterson" userId="1d91a84d-1cd8-42fd-8dff-7c290ec9d83a" providerId="ADAL" clId="{F7394536-7C07-4268-A4F8-F5B5C1BD730B}" dt="2023-06-05T17:26:38.497" v="4078" actId="20577"/>
          <ac:spMkLst>
            <pc:docMk/>
            <pc:sldMk cId="3103331082" sldId="741"/>
            <ac:spMk id="7" creationId="{A6DC0086-9BAF-5930-9155-0942626CE82A}"/>
          </ac:spMkLst>
        </pc:spChg>
        <pc:spChg chg="add mod">
          <ac:chgData name="Annarose Peterson" userId="1d91a84d-1cd8-42fd-8dff-7c290ec9d83a" providerId="ADAL" clId="{F7394536-7C07-4268-A4F8-F5B5C1BD730B}" dt="2023-06-05T17:26:49.152" v="4082" actId="20577"/>
          <ac:spMkLst>
            <pc:docMk/>
            <pc:sldMk cId="3103331082" sldId="741"/>
            <ac:spMk id="8" creationId="{E531705D-638A-2CA2-6611-AD97F710CB1D}"/>
          </ac:spMkLst>
        </pc:spChg>
        <pc:spChg chg="add mod">
          <ac:chgData name="Annarose Peterson" userId="1d91a84d-1cd8-42fd-8dff-7c290ec9d83a" providerId="ADAL" clId="{F7394536-7C07-4268-A4F8-F5B5C1BD730B}" dt="2023-06-05T17:26:54.670" v="4085" actId="20577"/>
          <ac:spMkLst>
            <pc:docMk/>
            <pc:sldMk cId="3103331082" sldId="741"/>
            <ac:spMk id="9" creationId="{9BD726B5-3512-B8BD-5E25-81FFD67B308C}"/>
          </ac:spMkLst>
        </pc:spChg>
        <pc:picChg chg="add mod">
          <ac:chgData name="Annarose Peterson" userId="1d91a84d-1cd8-42fd-8dff-7c290ec9d83a" providerId="ADAL" clId="{F7394536-7C07-4268-A4F8-F5B5C1BD730B}" dt="2023-06-05T17:26:06.764" v="4068" actId="1076"/>
          <ac:picMkLst>
            <pc:docMk/>
            <pc:sldMk cId="3103331082" sldId="741"/>
            <ac:picMk id="5" creationId="{0A57DFEB-566C-99DE-5730-E59C3F5D1CD5}"/>
          </ac:picMkLst>
        </pc:picChg>
        <pc:picChg chg="mod">
          <ac:chgData name="Annarose Peterson" userId="1d91a84d-1cd8-42fd-8dff-7c290ec9d83a" providerId="ADAL" clId="{F7394536-7C07-4268-A4F8-F5B5C1BD730B}" dt="2023-06-05T17:25:59.872" v="4064" actId="1076"/>
          <ac:picMkLst>
            <pc:docMk/>
            <pc:sldMk cId="3103331082" sldId="741"/>
            <ac:picMk id="3076" creationId="{8FD8F77D-6BC5-4D78-397E-687ED999C998}"/>
          </ac:picMkLst>
        </pc:picChg>
        <pc:picChg chg="mod">
          <ac:chgData name="Annarose Peterson" userId="1d91a84d-1cd8-42fd-8dff-7c290ec9d83a" providerId="ADAL" clId="{F7394536-7C07-4268-A4F8-F5B5C1BD730B}" dt="2023-06-05T17:26:02.907" v="4066" actId="14100"/>
          <ac:picMkLst>
            <pc:docMk/>
            <pc:sldMk cId="3103331082" sldId="741"/>
            <ac:picMk id="3078" creationId="{5E8F6079-6CD3-7F5D-075A-CE3B01C13520}"/>
          </ac:picMkLst>
        </pc:picChg>
      </pc:sldChg>
      <pc:sldChg chg="addSp delSp modSp new mod">
        <pc:chgData name="Annarose Peterson" userId="1d91a84d-1cd8-42fd-8dff-7c290ec9d83a" providerId="ADAL" clId="{F7394536-7C07-4268-A4F8-F5B5C1BD730B}" dt="2023-06-05T18:26:27.731" v="5369" actId="1038"/>
        <pc:sldMkLst>
          <pc:docMk/>
          <pc:sldMk cId="2069606750" sldId="742"/>
        </pc:sldMkLst>
        <pc:spChg chg="mod">
          <ac:chgData name="Annarose Peterson" userId="1d91a84d-1cd8-42fd-8dff-7c290ec9d83a" providerId="ADAL" clId="{F7394536-7C07-4268-A4F8-F5B5C1BD730B}" dt="2023-06-05T18:06:14.661" v="4607" actId="12"/>
          <ac:spMkLst>
            <pc:docMk/>
            <pc:sldMk cId="2069606750" sldId="742"/>
            <ac:spMk id="2" creationId="{E2881C17-84C0-DF17-2AC6-1E500EF90B05}"/>
          </ac:spMkLst>
        </pc:spChg>
        <pc:spChg chg="mod">
          <ac:chgData name="Annarose Peterson" userId="1d91a84d-1cd8-42fd-8dff-7c290ec9d83a" providerId="ADAL" clId="{F7394536-7C07-4268-A4F8-F5B5C1BD730B}" dt="2023-06-05T17:43:01.027" v="4286" actId="20577"/>
          <ac:spMkLst>
            <pc:docMk/>
            <pc:sldMk cId="2069606750" sldId="742"/>
            <ac:spMk id="3" creationId="{463869E2-9447-F3FA-918B-F4D02446403B}"/>
          </ac:spMkLst>
        </pc:spChg>
        <pc:spChg chg="add mod">
          <ac:chgData name="Annarose Peterson" userId="1d91a84d-1cd8-42fd-8dff-7c290ec9d83a" providerId="ADAL" clId="{F7394536-7C07-4268-A4F8-F5B5C1BD730B}" dt="2023-06-05T18:08:13.461" v="4621" actId="688"/>
          <ac:spMkLst>
            <pc:docMk/>
            <pc:sldMk cId="2069606750" sldId="742"/>
            <ac:spMk id="18" creationId="{0FB142B7-AD11-67E4-EE94-7D4FBB4468C3}"/>
          </ac:spMkLst>
        </pc:spChg>
        <pc:spChg chg="add del mod">
          <ac:chgData name="Annarose Peterson" userId="1d91a84d-1cd8-42fd-8dff-7c290ec9d83a" providerId="ADAL" clId="{F7394536-7C07-4268-A4F8-F5B5C1BD730B}" dt="2023-06-05T18:08:16.996" v="4623" actId="478"/>
          <ac:spMkLst>
            <pc:docMk/>
            <pc:sldMk cId="2069606750" sldId="742"/>
            <ac:spMk id="19" creationId="{86572F23-5A33-76A6-F720-7E3738A99D64}"/>
          </ac:spMkLst>
        </pc:spChg>
        <pc:spChg chg="add mod">
          <ac:chgData name="Annarose Peterson" userId="1d91a84d-1cd8-42fd-8dff-7c290ec9d83a" providerId="ADAL" clId="{F7394536-7C07-4268-A4F8-F5B5C1BD730B}" dt="2023-06-05T18:26:27.731" v="5369" actId="1038"/>
          <ac:spMkLst>
            <pc:docMk/>
            <pc:sldMk cId="2069606750" sldId="742"/>
            <ac:spMk id="20" creationId="{3EEF354B-431B-2240-0E75-A629B491F7AD}"/>
          </ac:spMkLst>
        </pc:spChg>
        <pc:spChg chg="add mod">
          <ac:chgData name="Annarose Peterson" userId="1d91a84d-1cd8-42fd-8dff-7c290ec9d83a" providerId="ADAL" clId="{F7394536-7C07-4268-A4F8-F5B5C1BD730B}" dt="2023-06-05T18:08:33.553" v="4632" actId="20577"/>
          <ac:spMkLst>
            <pc:docMk/>
            <pc:sldMk cId="2069606750" sldId="742"/>
            <ac:spMk id="21" creationId="{A928E4DE-E71B-1E8A-CF57-ED468391D7A7}"/>
          </ac:spMkLst>
        </pc:spChg>
        <pc:spChg chg="add mod">
          <ac:chgData name="Annarose Peterson" userId="1d91a84d-1cd8-42fd-8dff-7c290ec9d83a" providerId="ADAL" clId="{F7394536-7C07-4268-A4F8-F5B5C1BD730B}" dt="2023-06-05T18:18:08.287" v="5126" actId="1076"/>
          <ac:spMkLst>
            <pc:docMk/>
            <pc:sldMk cId="2069606750" sldId="742"/>
            <ac:spMk id="22" creationId="{CD0652A9-3D22-7285-E8A6-18E805BDB09D}"/>
          </ac:spMkLst>
        </pc:spChg>
        <pc:spChg chg="add mod">
          <ac:chgData name="Annarose Peterson" userId="1d91a84d-1cd8-42fd-8dff-7c290ec9d83a" providerId="ADAL" clId="{F7394536-7C07-4268-A4F8-F5B5C1BD730B}" dt="2023-06-05T18:09:09.868" v="4654" actId="1038"/>
          <ac:spMkLst>
            <pc:docMk/>
            <pc:sldMk cId="2069606750" sldId="742"/>
            <ac:spMk id="25" creationId="{8C17D43F-5BC2-2DD0-6099-5F0AAD96B90C}"/>
          </ac:spMkLst>
        </pc:spChg>
        <pc:spChg chg="add mod">
          <ac:chgData name="Annarose Peterson" userId="1d91a84d-1cd8-42fd-8dff-7c290ec9d83a" providerId="ADAL" clId="{F7394536-7C07-4268-A4F8-F5B5C1BD730B}" dt="2023-06-05T18:18:16.001" v="5129" actId="1076"/>
          <ac:spMkLst>
            <pc:docMk/>
            <pc:sldMk cId="2069606750" sldId="742"/>
            <ac:spMk id="26" creationId="{493713D9-03C0-A8C9-A5AB-66F4DBF454C6}"/>
          </ac:spMkLst>
        </pc:spChg>
        <pc:spChg chg="add mod">
          <ac:chgData name="Annarose Peterson" userId="1d91a84d-1cd8-42fd-8dff-7c290ec9d83a" providerId="ADAL" clId="{F7394536-7C07-4268-A4F8-F5B5C1BD730B}" dt="2023-06-05T18:25:29.892" v="5364" actId="20577"/>
          <ac:spMkLst>
            <pc:docMk/>
            <pc:sldMk cId="2069606750" sldId="742"/>
            <ac:spMk id="27" creationId="{3D78C467-76DB-256A-1D79-4381F053AC70}"/>
          </ac:spMkLst>
        </pc:spChg>
        <pc:picChg chg="add del mod">
          <ac:chgData name="Annarose Peterson" userId="1d91a84d-1cd8-42fd-8dff-7c290ec9d83a" providerId="ADAL" clId="{F7394536-7C07-4268-A4F8-F5B5C1BD730B}" dt="2023-06-05T18:04:30.280" v="4566" actId="478"/>
          <ac:picMkLst>
            <pc:docMk/>
            <pc:sldMk cId="2069606750" sldId="742"/>
            <ac:picMk id="5" creationId="{4D825874-3542-E6D5-25F9-3ECCABBA0749}"/>
          </ac:picMkLst>
        </pc:picChg>
        <pc:picChg chg="add del mod">
          <ac:chgData name="Annarose Peterson" userId="1d91a84d-1cd8-42fd-8dff-7c290ec9d83a" providerId="ADAL" clId="{F7394536-7C07-4268-A4F8-F5B5C1BD730B}" dt="2023-06-05T18:05:26.704" v="4598" actId="478"/>
          <ac:picMkLst>
            <pc:docMk/>
            <pc:sldMk cId="2069606750" sldId="742"/>
            <ac:picMk id="7" creationId="{2EDCB1D2-EECF-C0A6-A67E-5206959CC800}"/>
          </ac:picMkLst>
        </pc:picChg>
        <pc:picChg chg="add mod ord">
          <ac:chgData name="Annarose Peterson" userId="1d91a84d-1cd8-42fd-8dff-7c290ec9d83a" providerId="ADAL" clId="{F7394536-7C07-4268-A4F8-F5B5C1BD730B}" dt="2023-06-05T18:06:05.669" v="4604" actId="1076"/>
          <ac:picMkLst>
            <pc:docMk/>
            <pc:sldMk cId="2069606750" sldId="742"/>
            <ac:picMk id="9" creationId="{E19F7BB8-084A-62B9-AE51-0BFB73A606B7}"/>
          </ac:picMkLst>
        </pc:picChg>
        <pc:picChg chg="add mod">
          <ac:chgData name="Annarose Peterson" userId="1d91a84d-1cd8-42fd-8dff-7c290ec9d83a" providerId="ADAL" clId="{F7394536-7C07-4268-A4F8-F5B5C1BD730B}" dt="2023-06-05T18:06:05.669" v="4604" actId="1076"/>
          <ac:picMkLst>
            <pc:docMk/>
            <pc:sldMk cId="2069606750" sldId="742"/>
            <ac:picMk id="11" creationId="{3F76E699-72BB-F917-3D5F-3A3C587E1209}"/>
          </ac:picMkLst>
        </pc:picChg>
        <pc:picChg chg="add mod">
          <ac:chgData name="Annarose Peterson" userId="1d91a84d-1cd8-42fd-8dff-7c290ec9d83a" providerId="ADAL" clId="{F7394536-7C07-4268-A4F8-F5B5C1BD730B}" dt="2023-06-05T18:06:08.757" v="4606" actId="14100"/>
          <ac:picMkLst>
            <pc:docMk/>
            <pc:sldMk cId="2069606750" sldId="742"/>
            <ac:picMk id="13" creationId="{FE65A55D-9328-EAF7-1487-DE083E8E3CD5}"/>
          </ac:picMkLst>
        </pc:picChg>
        <pc:picChg chg="add del mod">
          <ac:chgData name="Annarose Peterson" userId="1d91a84d-1cd8-42fd-8dff-7c290ec9d83a" providerId="ADAL" clId="{F7394536-7C07-4268-A4F8-F5B5C1BD730B}" dt="2023-06-05T18:06:44.223" v="4610" actId="478"/>
          <ac:picMkLst>
            <pc:docMk/>
            <pc:sldMk cId="2069606750" sldId="742"/>
            <ac:picMk id="15" creationId="{C1067EFB-9346-656F-EFB1-D05222ADEF06}"/>
          </ac:picMkLst>
        </pc:picChg>
        <pc:picChg chg="add mod ord">
          <ac:chgData name="Annarose Peterson" userId="1d91a84d-1cd8-42fd-8dff-7c290ec9d83a" providerId="ADAL" clId="{F7394536-7C07-4268-A4F8-F5B5C1BD730B}" dt="2023-06-05T18:07:15.414" v="4616" actId="1076"/>
          <ac:picMkLst>
            <pc:docMk/>
            <pc:sldMk cId="2069606750" sldId="742"/>
            <ac:picMk id="17" creationId="{9E65C191-2302-8B67-DCFE-8D75E7AF2E17}"/>
          </ac:picMkLst>
        </pc:picChg>
        <pc:picChg chg="add mod">
          <ac:chgData name="Annarose Peterson" userId="1d91a84d-1cd8-42fd-8dff-7c290ec9d83a" providerId="ADAL" clId="{F7394536-7C07-4268-A4F8-F5B5C1BD730B}" dt="2023-06-05T18:18:10.997" v="5127" actId="1076"/>
          <ac:picMkLst>
            <pc:docMk/>
            <pc:sldMk cId="2069606750" sldId="742"/>
            <ac:picMk id="24" creationId="{766A923B-8E79-EA8E-2145-2A1ED35CD6ED}"/>
          </ac:picMkLst>
        </pc:picChg>
      </pc:sldChg>
      <pc:sldChg chg="addSp modSp new mod">
        <pc:chgData name="Annarose Peterson" userId="1d91a84d-1cd8-42fd-8dff-7c290ec9d83a" providerId="ADAL" clId="{F7394536-7C07-4268-A4F8-F5B5C1BD730B}" dt="2023-06-05T19:20:23.080" v="5370" actId="1076"/>
        <pc:sldMkLst>
          <pc:docMk/>
          <pc:sldMk cId="1681459526" sldId="743"/>
        </pc:sldMkLst>
        <pc:spChg chg="mod">
          <ac:chgData name="Annarose Peterson" userId="1d91a84d-1cd8-42fd-8dff-7c290ec9d83a" providerId="ADAL" clId="{F7394536-7C07-4268-A4F8-F5B5C1BD730B}" dt="2023-06-05T18:15:23.567" v="4997" actId="20577"/>
          <ac:spMkLst>
            <pc:docMk/>
            <pc:sldMk cId="1681459526" sldId="743"/>
            <ac:spMk id="2" creationId="{4D6E1922-38FB-3003-4DDD-C506EB29E4B1}"/>
          </ac:spMkLst>
        </pc:spChg>
        <pc:spChg chg="mod">
          <ac:chgData name="Annarose Peterson" userId="1d91a84d-1cd8-42fd-8dff-7c290ec9d83a" providerId="ADAL" clId="{F7394536-7C07-4268-A4F8-F5B5C1BD730B}" dt="2023-06-05T18:09:49.083" v="4724" actId="20577"/>
          <ac:spMkLst>
            <pc:docMk/>
            <pc:sldMk cId="1681459526" sldId="743"/>
            <ac:spMk id="3" creationId="{6BAEF7D0-B9DF-3B60-7A01-C9C82FC0AC68}"/>
          </ac:spMkLst>
        </pc:spChg>
        <pc:picChg chg="add mod">
          <ac:chgData name="Annarose Peterson" userId="1d91a84d-1cd8-42fd-8dff-7c290ec9d83a" providerId="ADAL" clId="{F7394536-7C07-4268-A4F8-F5B5C1BD730B}" dt="2023-06-05T19:20:23.080" v="5370" actId="1076"/>
          <ac:picMkLst>
            <pc:docMk/>
            <pc:sldMk cId="1681459526" sldId="743"/>
            <ac:picMk id="5" creationId="{B9127A1C-4D46-7A60-DA5E-FB2FB114FB5B}"/>
          </ac:picMkLst>
        </pc:picChg>
      </pc:sldChg>
      <pc:sldChg chg="modSp new mod">
        <pc:chgData name="Annarose Peterson" userId="1d91a84d-1cd8-42fd-8dff-7c290ec9d83a" providerId="ADAL" clId="{F7394536-7C07-4268-A4F8-F5B5C1BD730B}" dt="2023-06-12T15:42:37.142" v="5549" actId="14100"/>
        <pc:sldMkLst>
          <pc:docMk/>
          <pc:sldMk cId="1708095990" sldId="744"/>
        </pc:sldMkLst>
        <pc:spChg chg="mod">
          <ac:chgData name="Annarose Peterson" userId="1d91a84d-1cd8-42fd-8dff-7c290ec9d83a" providerId="ADAL" clId="{F7394536-7C07-4268-A4F8-F5B5C1BD730B}" dt="2023-06-12T15:42:37.142" v="5549" actId="14100"/>
          <ac:spMkLst>
            <pc:docMk/>
            <pc:sldMk cId="1708095990" sldId="744"/>
            <ac:spMk id="2" creationId="{89ADADEF-7DE6-12DB-DE91-0C7E65906CB2}"/>
          </ac:spMkLst>
        </pc:spChg>
        <pc:spChg chg="mod">
          <ac:chgData name="Annarose Peterson" userId="1d91a84d-1cd8-42fd-8dff-7c290ec9d83a" providerId="ADAL" clId="{F7394536-7C07-4268-A4F8-F5B5C1BD730B}" dt="2023-06-12T15:42:33.952" v="5548" actId="20577"/>
          <ac:spMkLst>
            <pc:docMk/>
            <pc:sldMk cId="1708095990" sldId="744"/>
            <ac:spMk id="3" creationId="{94CAE8C1-B4CF-7C8C-8A0E-4158BF525AC3}"/>
          </ac:spMkLst>
        </pc:spChg>
      </pc:sldChg>
      <pc:sldChg chg="new del">
        <pc:chgData name="Annarose Peterson" userId="1d91a84d-1cd8-42fd-8dff-7c290ec9d83a" providerId="ADAL" clId="{F7394536-7C07-4268-A4F8-F5B5C1BD730B}" dt="2023-06-05T18:17:52.415" v="5122" actId="47"/>
        <pc:sldMkLst>
          <pc:docMk/>
          <pc:sldMk cId="3226393321" sldId="744"/>
        </pc:sldMkLst>
      </pc:sldChg>
      <pc:sldChg chg="addSp delSp modSp add mod">
        <pc:chgData name="Annarose Peterson" userId="1d91a84d-1cd8-42fd-8dff-7c290ec9d83a" providerId="ADAL" clId="{F7394536-7C07-4268-A4F8-F5B5C1BD730B}" dt="2023-06-12T15:59:38.072" v="6069" actId="20577"/>
        <pc:sldMkLst>
          <pc:docMk/>
          <pc:sldMk cId="614325562" sldId="745"/>
        </pc:sldMkLst>
        <pc:spChg chg="mod">
          <ac:chgData name="Annarose Peterson" userId="1d91a84d-1cd8-42fd-8dff-7c290ec9d83a" providerId="ADAL" clId="{F7394536-7C07-4268-A4F8-F5B5C1BD730B}" dt="2023-06-12T15:51:48.232" v="6001" actId="27636"/>
          <ac:spMkLst>
            <pc:docMk/>
            <pc:sldMk cId="614325562" sldId="745"/>
            <ac:spMk id="2" creationId="{DBD049C5-903C-9354-74AF-B14E15FB4A7B}"/>
          </ac:spMkLst>
        </pc:spChg>
        <pc:spChg chg="mod">
          <ac:chgData name="Annarose Peterson" userId="1d91a84d-1cd8-42fd-8dff-7c290ec9d83a" providerId="ADAL" clId="{F7394536-7C07-4268-A4F8-F5B5C1BD730B}" dt="2023-06-12T15:43:23.891" v="5560" actId="20577"/>
          <ac:spMkLst>
            <pc:docMk/>
            <pc:sldMk cId="614325562" sldId="745"/>
            <ac:spMk id="3" creationId="{383FE03B-9284-4B8D-0EA8-43D31F0AA99E}"/>
          </ac:spMkLst>
        </pc:spChg>
        <pc:spChg chg="del mod">
          <ac:chgData name="Annarose Peterson" userId="1d91a84d-1cd8-42fd-8dff-7c290ec9d83a" providerId="ADAL" clId="{F7394536-7C07-4268-A4F8-F5B5C1BD730B}" dt="2023-06-12T15:52:06.403" v="6009" actId="478"/>
          <ac:spMkLst>
            <pc:docMk/>
            <pc:sldMk cId="614325562" sldId="745"/>
            <ac:spMk id="5" creationId="{C459B932-6C35-3EC6-F4E7-4149152DA53F}"/>
          </ac:spMkLst>
        </pc:spChg>
        <pc:spChg chg="mod">
          <ac:chgData name="Annarose Peterson" userId="1d91a84d-1cd8-42fd-8dff-7c290ec9d83a" providerId="ADAL" clId="{F7394536-7C07-4268-A4F8-F5B5C1BD730B}" dt="2023-06-12T15:52:14.905" v="6013" actId="1076"/>
          <ac:spMkLst>
            <pc:docMk/>
            <pc:sldMk cId="614325562" sldId="745"/>
            <ac:spMk id="6" creationId="{68D51A9A-DEF1-27F6-2E34-C76246D4A668}"/>
          </ac:spMkLst>
        </pc:spChg>
        <pc:spChg chg="mod">
          <ac:chgData name="Annarose Peterson" userId="1d91a84d-1cd8-42fd-8dff-7c290ec9d83a" providerId="ADAL" clId="{F7394536-7C07-4268-A4F8-F5B5C1BD730B}" dt="2023-06-12T15:59:17.741" v="6059" actId="20577"/>
          <ac:spMkLst>
            <pc:docMk/>
            <pc:sldMk cId="614325562" sldId="745"/>
            <ac:spMk id="7" creationId="{7BAF32D1-9DF1-F630-D655-4369A9426DD3}"/>
          </ac:spMkLst>
        </pc:spChg>
        <pc:spChg chg="del mod">
          <ac:chgData name="Annarose Peterson" userId="1d91a84d-1cd8-42fd-8dff-7c290ec9d83a" providerId="ADAL" clId="{F7394536-7C07-4268-A4F8-F5B5C1BD730B}" dt="2023-06-12T15:52:04.773" v="6008" actId="478"/>
          <ac:spMkLst>
            <pc:docMk/>
            <pc:sldMk cId="614325562" sldId="745"/>
            <ac:spMk id="8" creationId="{A3FD95E1-58FA-6A6C-97F9-4E634CE57BA4}"/>
          </ac:spMkLst>
        </pc:spChg>
        <pc:spChg chg="del mod">
          <ac:chgData name="Annarose Peterson" userId="1d91a84d-1cd8-42fd-8dff-7c290ec9d83a" providerId="ADAL" clId="{F7394536-7C07-4268-A4F8-F5B5C1BD730B}" dt="2023-06-12T15:52:07.843" v="6010" actId="478"/>
          <ac:spMkLst>
            <pc:docMk/>
            <pc:sldMk cId="614325562" sldId="745"/>
            <ac:spMk id="9" creationId="{FAC601DB-3CEF-DCB8-27CE-BE4E4AF72F71}"/>
          </ac:spMkLst>
        </pc:spChg>
        <pc:spChg chg="add mod">
          <ac:chgData name="Annarose Peterson" userId="1d91a84d-1cd8-42fd-8dff-7c290ec9d83a" providerId="ADAL" clId="{F7394536-7C07-4268-A4F8-F5B5C1BD730B}" dt="2023-06-12T15:59:25.478" v="6061" actId="20577"/>
          <ac:spMkLst>
            <pc:docMk/>
            <pc:sldMk cId="614325562" sldId="745"/>
            <ac:spMk id="14" creationId="{B60DCA70-A478-5A02-A15E-FEC2E70E7ABC}"/>
          </ac:spMkLst>
        </pc:spChg>
        <pc:spChg chg="add mod">
          <ac:chgData name="Annarose Peterson" userId="1d91a84d-1cd8-42fd-8dff-7c290ec9d83a" providerId="ADAL" clId="{F7394536-7C07-4268-A4F8-F5B5C1BD730B}" dt="2023-06-12T15:59:28.306" v="6063" actId="20577"/>
          <ac:spMkLst>
            <pc:docMk/>
            <pc:sldMk cId="614325562" sldId="745"/>
            <ac:spMk id="15" creationId="{32430A67-2D36-52AC-AC53-166311D2B3E7}"/>
          </ac:spMkLst>
        </pc:spChg>
        <pc:spChg chg="add mod">
          <ac:chgData name="Annarose Peterson" userId="1d91a84d-1cd8-42fd-8dff-7c290ec9d83a" providerId="ADAL" clId="{F7394536-7C07-4268-A4F8-F5B5C1BD730B}" dt="2023-06-12T15:59:30.820" v="6065" actId="20577"/>
          <ac:spMkLst>
            <pc:docMk/>
            <pc:sldMk cId="614325562" sldId="745"/>
            <ac:spMk id="16" creationId="{E4A1B57C-EC62-B219-0D68-72A8F2C39A7C}"/>
          </ac:spMkLst>
        </pc:spChg>
        <pc:spChg chg="add mod">
          <ac:chgData name="Annarose Peterson" userId="1d91a84d-1cd8-42fd-8dff-7c290ec9d83a" providerId="ADAL" clId="{F7394536-7C07-4268-A4F8-F5B5C1BD730B}" dt="2023-06-12T15:59:34.563" v="6067" actId="20577"/>
          <ac:spMkLst>
            <pc:docMk/>
            <pc:sldMk cId="614325562" sldId="745"/>
            <ac:spMk id="17" creationId="{D8C94790-E81C-DD93-347D-A9EA274698C3}"/>
          </ac:spMkLst>
        </pc:spChg>
        <pc:spChg chg="add mod">
          <ac:chgData name="Annarose Peterson" userId="1d91a84d-1cd8-42fd-8dff-7c290ec9d83a" providerId="ADAL" clId="{F7394536-7C07-4268-A4F8-F5B5C1BD730B}" dt="2023-06-12T15:59:38.072" v="6069" actId="20577"/>
          <ac:spMkLst>
            <pc:docMk/>
            <pc:sldMk cId="614325562" sldId="745"/>
            <ac:spMk id="18" creationId="{0A896416-AC43-3E9C-C753-72BA7A835CCA}"/>
          </ac:spMkLst>
        </pc:spChg>
        <pc:picChg chg="del">
          <ac:chgData name="Annarose Peterson" userId="1d91a84d-1cd8-42fd-8dff-7c290ec9d83a" providerId="ADAL" clId="{F7394536-7C07-4268-A4F8-F5B5C1BD730B}" dt="2023-06-12T15:50:04.638" v="5989" actId="478"/>
          <ac:picMkLst>
            <pc:docMk/>
            <pc:sldMk cId="614325562" sldId="745"/>
            <ac:picMk id="4" creationId="{9A62E087-664C-7AC7-9465-75905E80E025}"/>
          </ac:picMkLst>
        </pc:picChg>
        <pc:picChg chg="add mod ord">
          <ac:chgData name="Annarose Peterson" userId="1d91a84d-1cd8-42fd-8dff-7c290ec9d83a" providerId="ADAL" clId="{F7394536-7C07-4268-A4F8-F5B5C1BD730B}" dt="2023-06-12T15:51:54.601" v="6004" actId="167"/>
          <ac:picMkLst>
            <pc:docMk/>
            <pc:sldMk cId="614325562" sldId="745"/>
            <ac:picMk id="11" creationId="{F1F2B4A7-9E71-3495-27F4-C664E1666311}"/>
          </ac:picMkLst>
        </pc:picChg>
        <pc:picChg chg="add mod ord">
          <ac:chgData name="Annarose Peterson" userId="1d91a84d-1cd8-42fd-8dff-7c290ec9d83a" providerId="ADAL" clId="{F7394536-7C07-4268-A4F8-F5B5C1BD730B}" dt="2023-06-12T15:57:49.475" v="6020" actId="1076"/>
          <ac:picMkLst>
            <pc:docMk/>
            <pc:sldMk cId="614325562" sldId="745"/>
            <ac:picMk id="13" creationId="{7DD98DBD-8AD9-5837-E379-4626579A02E6}"/>
          </ac:picMkLst>
        </pc:picChg>
        <pc:picChg chg="del">
          <ac:chgData name="Annarose Peterson" userId="1d91a84d-1cd8-42fd-8dff-7c290ec9d83a" providerId="ADAL" clId="{F7394536-7C07-4268-A4F8-F5B5C1BD730B}" dt="2023-06-12T15:50:02.837" v="5988" actId="478"/>
          <ac:picMkLst>
            <pc:docMk/>
            <pc:sldMk cId="614325562" sldId="745"/>
            <ac:picMk id="5122" creationId="{8EBDAF97-BA75-F658-00E4-4E551D35FD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479D8-8FED-8E4F-8C1D-77BBC8E04FE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560A2-64B5-664A-9FDC-B9CEA5DF7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73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plan slide T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A565CA-05A4-4E5E-ACBF-67FF38993007}"/>
              </a:ext>
            </a:extLst>
          </p:cNvPr>
          <p:cNvSpPr/>
          <p:nvPr userDrawn="1"/>
        </p:nvSpPr>
        <p:spPr>
          <a:xfrm>
            <a:off x="0" y="-1746"/>
            <a:ext cx="11472000" cy="5789730"/>
          </a:xfrm>
          <a:prstGeom prst="rect">
            <a:avLst/>
          </a:prstGeom>
          <a:solidFill>
            <a:srgbClr val="EB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6D36D-8DA4-473C-B35F-0CD7DFEFC2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379" y="1080000"/>
            <a:ext cx="5723259" cy="923330"/>
          </a:xfrm>
        </p:spPr>
        <p:txBody>
          <a:bodyPr wrap="square" anchor="t">
            <a:spAutoFit/>
          </a:bodyPr>
          <a:lstStyle>
            <a:lvl1pPr algn="l">
              <a:defRPr sz="6000">
                <a:solidFill>
                  <a:srgbClr val="4A4F54"/>
                </a:solidFill>
              </a:defRPr>
            </a:lvl1pPr>
          </a:lstStyle>
          <a:p>
            <a:r>
              <a:rPr lang="en-US" dirty="0"/>
              <a:t>How-to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5E09F-828B-4426-B099-49B8878CB6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379" y="3600000"/>
            <a:ext cx="5723259" cy="2160000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rgbClr val="4A4F5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9BD60D-8BAF-4B92-B62B-50FAF6786A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16537" y="4068000"/>
            <a:ext cx="3240000" cy="108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rgbClr val="4A4F54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E7293-A224-44BF-BCB6-36C4F61D2AF1}"/>
              </a:ext>
            </a:extLst>
          </p:cNvPr>
          <p:cNvSpPr/>
          <p:nvPr userDrawn="1"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rgbClr val="006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4F54"/>
              </a:solidFill>
            </a:endParaRPr>
          </a:p>
        </p:txBody>
      </p:sp>
      <p:pic>
        <p:nvPicPr>
          <p:cNvPr id="15" name="Picture 120">
            <a:extLst>
              <a:ext uri="{FF2B5EF4-FFF2-40B4-BE49-F238E27FC236}">
                <a16:creationId xmlns:a16="http://schemas.microsoft.com/office/drawing/2014/main" id="{E397DB51-AD6A-1ED2-0FAE-9E3A6475D9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99397" y="1132138"/>
            <a:ext cx="2455022" cy="24550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7237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1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- 2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D15609A-4395-BE42-BEA0-4E0B12319D36}"/>
              </a:ext>
            </a:extLst>
          </p:cNvPr>
          <p:cNvSpPr/>
          <p:nvPr userDrawn="1"/>
        </p:nvSpPr>
        <p:spPr>
          <a:xfrm>
            <a:off x="-83127" y="-83126"/>
            <a:ext cx="12374088" cy="1302326"/>
          </a:xfrm>
          <a:prstGeom prst="rect">
            <a:avLst/>
          </a:prstGeom>
          <a:gradFill>
            <a:gsLst>
              <a:gs pos="100000">
                <a:srgbClr val="2B7483"/>
              </a:gs>
              <a:gs pos="10000">
                <a:srgbClr val="43A7BE"/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B026-47D5-854D-A6CA-B4A2172DA0B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04857" y="2102175"/>
            <a:ext cx="1949116" cy="953846"/>
          </a:xfrm>
        </p:spPr>
        <p:txBody>
          <a:bodyPr>
            <a:noAutofit/>
          </a:bodyPr>
          <a:lstStyle>
            <a:lvl1pPr marL="0" indent="0">
              <a:buNone/>
              <a:defRPr sz="6600" b="1">
                <a:solidFill>
                  <a:srgbClr val="A5003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02B5C-4051-A243-B86F-7060A75FBB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04858" y="3217603"/>
            <a:ext cx="1949116" cy="33171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18F4A03-E152-A440-B6EA-D80C51AF03E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588907" y="3830557"/>
            <a:ext cx="7161141" cy="1453347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1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82CAD0B-BED8-1043-9E8E-DEEF17C8025D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967177" y="2104331"/>
            <a:ext cx="1949116" cy="953846"/>
          </a:xfrm>
        </p:spPr>
        <p:txBody>
          <a:bodyPr>
            <a:noAutofit/>
          </a:bodyPr>
          <a:lstStyle>
            <a:lvl1pPr marL="0" indent="0">
              <a:buNone/>
              <a:defRPr sz="6600" b="1">
                <a:solidFill>
                  <a:srgbClr val="A5003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F546373-BDD8-664B-AC10-322CEB52545B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929497" y="2102175"/>
            <a:ext cx="1949116" cy="953846"/>
          </a:xfrm>
        </p:spPr>
        <p:txBody>
          <a:bodyPr>
            <a:noAutofit/>
          </a:bodyPr>
          <a:lstStyle>
            <a:lvl1pPr marL="0" indent="0">
              <a:buNone/>
              <a:defRPr sz="6600" b="1">
                <a:solidFill>
                  <a:srgbClr val="A5003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134914D-7CD5-844A-8CA2-F7548F041817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9800932" y="2102175"/>
            <a:ext cx="1949116" cy="953846"/>
          </a:xfrm>
        </p:spPr>
        <p:txBody>
          <a:bodyPr>
            <a:noAutofit/>
          </a:bodyPr>
          <a:lstStyle>
            <a:lvl1pPr marL="0" indent="0">
              <a:buNone/>
              <a:defRPr sz="6600" b="1">
                <a:solidFill>
                  <a:srgbClr val="A5003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C2BD0575-0083-374B-AE3D-74F38E9E4AB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5636302" y="5552400"/>
            <a:ext cx="6113746" cy="496271"/>
          </a:xfrm>
        </p:spPr>
        <p:txBody>
          <a:bodyPr>
            <a:normAutofit/>
          </a:bodyPr>
          <a:lstStyle>
            <a:lvl1pPr marL="0" indent="0" algn="r">
              <a:buNone/>
              <a:defRPr sz="1600" b="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— Attribution</a:t>
            </a:r>
          </a:p>
        </p:txBody>
      </p:sp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51E2E38F-B217-4F4D-A40F-918AA6513E3B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955147" y="3217603"/>
            <a:ext cx="1949116" cy="33171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034830CC-3C91-9847-B142-5A8657D08134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6929497" y="3217603"/>
            <a:ext cx="1949116" cy="33171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AE43A7F7-E693-1F4F-8966-4DE03E48D1E2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9800932" y="3217603"/>
            <a:ext cx="1949116" cy="33171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1BB801-C031-3149-A371-71F935F20B38}"/>
              </a:ext>
            </a:extLst>
          </p:cNvPr>
          <p:cNvCxnSpPr/>
          <p:nvPr userDrawn="1"/>
        </p:nvCxnSpPr>
        <p:spPr>
          <a:xfrm>
            <a:off x="3387110" y="1913021"/>
            <a:ext cx="0" cy="1143000"/>
          </a:xfrm>
          <a:prstGeom prst="line">
            <a:avLst/>
          </a:prstGeom>
          <a:ln w="25400">
            <a:solidFill>
              <a:srgbClr val="6F7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00E8EB-7FCC-4348-85EB-6E9CC59D5DBC}"/>
              </a:ext>
            </a:extLst>
          </p:cNvPr>
          <p:cNvCxnSpPr/>
          <p:nvPr userDrawn="1"/>
        </p:nvCxnSpPr>
        <p:spPr>
          <a:xfrm>
            <a:off x="6330837" y="1913021"/>
            <a:ext cx="0" cy="1143000"/>
          </a:xfrm>
          <a:prstGeom prst="line">
            <a:avLst/>
          </a:prstGeom>
          <a:ln w="25400">
            <a:solidFill>
              <a:srgbClr val="6F7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B17817-8782-9D43-BAC7-91104C6C82CA}"/>
              </a:ext>
            </a:extLst>
          </p:cNvPr>
          <p:cNvCxnSpPr/>
          <p:nvPr userDrawn="1"/>
        </p:nvCxnSpPr>
        <p:spPr>
          <a:xfrm>
            <a:off x="9298626" y="1913021"/>
            <a:ext cx="0" cy="1143000"/>
          </a:xfrm>
          <a:prstGeom prst="line">
            <a:avLst/>
          </a:prstGeom>
          <a:ln w="25400">
            <a:solidFill>
              <a:srgbClr val="6F7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11E1199-5D47-4540-B6B9-D1E2A5D575EA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FD929EF-C26E-7B4E-B4DE-94AA78EBD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5" y="17927"/>
            <a:ext cx="11410613" cy="1129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Sample custom layout — data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504B85B-5272-DF42-A153-0FAE49BF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77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03652C9-F40F-8340-8564-D340ECDD5E29}"/>
              </a:ext>
            </a:extLst>
          </p:cNvPr>
          <p:cNvSpPr/>
          <p:nvPr userDrawn="1"/>
        </p:nvSpPr>
        <p:spPr>
          <a:xfrm>
            <a:off x="-83127" y="-83126"/>
            <a:ext cx="12374088" cy="1302326"/>
          </a:xfrm>
          <a:prstGeom prst="rect">
            <a:avLst/>
          </a:prstGeom>
          <a:gradFill>
            <a:gsLst>
              <a:gs pos="100000">
                <a:srgbClr val="2B7483"/>
              </a:gs>
              <a:gs pos="10000">
                <a:srgbClr val="43A7BE"/>
              </a:gs>
            </a:gsLst>
            <a:lin ang="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3C2C0-AC17-2F41-AC40-FAF6E1992727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D4B0F6-CBEB-EC42-B137-C470A0F5044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04226" y="1408879"/>
            <a:ext cx="3110388" cy="4586030"/>
          </a:xfrm>
        </p:spPr>
        <p:txBody>
          <a:bodyPr>
            <a:noAutofit/>
          </a:bodyPr>
          <a:lstStyle>
            <a:lvl1pPr marL="0" indent="0">
              <a:buNone/>
              <a:defRPr sz="40000" b="1">
                <a:solidFill>
                  <a:srgbClr val="43A7BE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7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274E0F-D5FD-B149-9A4E-519A55A5F4D5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864875" y="2012673"/>
            <a:ext cx="6906087" cy="490063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A0A157E-3816-F249-90DD-4522A6B238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864874" y="2755654"/>
            <a:ext cx="6906087" cy="236646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EF9F8201-8BB5-5444-AC0C-8BE170F537A5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672672" y="5373813"/>
            <a:ext cx="3098289" cy="496271"/>
          </a:xfrm>
        </p:spPr>
        <p:txBody>
          <a:bodyPr>
            <a:normAutofit/>
          </a:bodyPr>
          <a:lstStyle>
            <a:lvl1pPr marL="0" indent="0" algn="r">
              <a:buNone/>
              <a:defRPr sz="1600" b="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— Attribution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59130E4-6188-4A4B-8873-3785A9C04D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5" y="17927"/>
            <a:ext cx="11431526" cy="1129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Sample custom layout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CACAE9E-5DA3-4E48-8E75-0569A19A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O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5B49-FBBB-444D-969E-AE2476735A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6" y="584197"/>
            <a:ext cx="6121400" cy="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Custom numbered slide — bonus</a:t>
            </a:r>
          </a:p>
        </p:txBody>
      </p:sp>
    </p:spTree>
    <p:extLst>
      <p:ext uri="{BB962C8B-B14F-4D97-AF65-F5344CB8AC3E}">
        <p14:creationId xmlns:p14="http://schemas.microsoft.com/office/powerpoint/2010/main" val="424932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- op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DA37E0-18C9-7840-90BB-92F632D15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t="3239" r="5482" b="5392"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70558" y="2725062"/>
            <a:ext cx="4283242" cy="2027412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90365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1FC8A18-1468-1749-81E5-298B03ED3A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1" y="881386"/>
            <a:ext cx="12192000" cy="766763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Fancy Timeline</a:t>
            </a:r>
          </a:p>
        </p:txBody>
      </p:sp>
      <p:sp>
        <p:nvSpPr>
          <p:cNvPr id="10" name="Oval 9">
            <a:hlinkClick r:id="" action="ppaction://noaction"/>
            <a:extLst>
              <a:ext uri="{FF2B5EF4-FFF2-40B4-BE49-F238E27FC236}">
                <a16:creationId xmlns:a16="http://schemas.microsoft.com/office/drawing/2014/main" id="{819D5C01-C44E-F04B-BA56-FB9056345973}"/>
              </a:ext>
            </a:extLst>
          </p:cNvPr>
          <p:cNvSpPr/>
          <p:nvPr userDrawn="1"/>
        </p:nvSpPr>
        <p:spPr>
          <a:xfrm>
            <a:off x="5837673" y="3862480"/>
            <a:ext cx="516654" cy="516654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>
              <a:latin typeface="Roboto Regular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CC017-1551-1B4F-A32B-A62C5B7A86BB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095999" y="4392534"/>
            <a:ext cx="1" cy="2656496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C0002A-472F-3044-9CE2-9DEBD896DC7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24000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1421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0D6EF10-881E-7B4C-84B3-700676D568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3602038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599D7DE-F27D-AA44-B551-2A1978A132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61420" y="3587585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49C29B-6E79-E24B-AD3A-51DDD93DEAC0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82132C4-7A4E-8942-A264-26A1F7B72E1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027761" y="6270275"/>
            <a:ext cx="2743200" cy="365125"/>
          </a:xfr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46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hlinkClick r:id="" action="ppaction://noaction"/>
            <a:extLst>
              <a:ext uri="{FF2B5EF4-FFF2-40B4-BE49-F238E27FC236}">
                <a16:creationId xmlns:a16="http://schemas.microsoft.com/office/drawing/2014/main" id="{819D5C01-C44E-F04B-BA56-FB9056345973}"/>
              </a:ext>
            </a:extLst>
          </p:cNvPr>
          <p:cNvSpPr/>
          <p:nvPr userDrawn="1"/>
        </p:nvSpPr>
        <p:spPr>
          <a:xfrm>
            <a:off x="5858477" y="3329258"/>
            <a:ext cx="516654" cy="516654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>
              <a:latin typeface="Roboto Regular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CC017-1551-1B4F-A32B-A62C5B7A86BB}"/>
              </a:ext>
            </a:extLst>
          </p:cNvPr>
          <p:cNvCxnSpPr>
            <a:cxnSpLocks/>
          </p:cNvCxnSpPr>
          <p:nvPr userDrawn="1"/>
        </p:nvCxnSpPr>
        <p:spPr>
          <a:xfrm flipV="1">
            <a:off x="6116804" y="3845912"/>
            <a:ext cx="1" cy="3096309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C0002A-472F-3044-9CE2-9DEBD896DC7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24000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1421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0D6EF10-881E-7B4C-84B3-700676D568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3602038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599D7DE-F27D-AA44-B551-2A1978A132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61420" y="3587585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0E3C53-E02F-9D4A-9388-7159260D54CB}"/>
              </a:ext>
            </a:extLst>
          </p:cNvPr>
          <p:cNvCxnSpPr>
            <a:cxnSpLocks/>
          </p:cNvCxnSpPr>
          <p:nvPr userDrawn="1"/>
        </p:nvCxnSpPr>
        <p:spPr>
          <a:xfrm flipV="1">
            <a:off x="6116803" y="-108284"/>
            <a:ext cx="1" cy="3437543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0D0DA5-52B5-754B-8D4A-B0A28D4337DA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ACE821-1990-E04D-96CF-E85EE0CD2B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027761" y="6270275"/>
            <a:ext cx="2743200" cy="365125"/>
          </a:xfr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82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hlinkClick r:id="" action="ppaction://noaction"/>
            <a:extLst>
              <a:ext uri="{FF2B5EF4-FFF2-40B4-BE49-F238E27FC236}">
                <a16:creationId xmlns:a16="http://schemas.microsoft.com/office/drawing/2014/main" id="{819D5C01-C44E-F04B-BA56-FB9056345973}"/>
              </a:ext>
            </a:extLst>
          </p:cNvPr>
          <p:cNvSpPr/>
          <p:nvPr userDrawn="1"/>
        </p:nvSpPr>
        <p:spPr>
          <a:xfrm>
            <a:off x="5858477" y="3329258"/>
            <a:ext cx="516654" cy="516654"/>
          </a:xfrm>
          <a:prstGeom prst="ellips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b="0" i="0">
              <a:latin typeface="Roboto Regular" charset="0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C0002A-472F-3044-9CE2-9DEBD896DC7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24000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1421" y="2995862"/>
            <a:ext cx="2930525" cy="4521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0D6EF10-881E-7B4C-84B3-700676D568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3602038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599D7DE-F27D-AA44-B551-2A1978A132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61420" y="3587585"/>
            <a:ext cx="2930525" cy="165576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 copy</a:t>
            </a:r>
          </a:p>
          <a:p>
            <a:pPr lvl="0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0E3C53-E02F-9D4A-9388-7159260D54CB}"/>
              </a:ext>
            </a:extLst>
          </p:cNvPr>
          <p:cNvCxnSpPr>
            <a:cxnSpLocks/>
          </p:cNvCxnSpPr>
          <p:nvPr userDrawn="1"/>
        </p:nvCxnSpPr>
        <p:spPr>
          <a:xfrm flipV="1">
            <a:off x="6116803" y="-108284"/>
            <a:ext cx="1" cy="3437543"/>
          </a:xfrm>
          <a:prstGeom prst="line">
            <a:avLst/>
          </a:prstGeom>
          <a:solidFill>
            <a:srgbClr val="000000">
              <a:alpha val="0"/>
            </a:srgb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2262C4-810A-8B48-89C9-19DE7154CC23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C366707-40EF-0B40-A6D7-30B72D76A4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027761" y="6270275"/>
            <a:ext cx="2743200" cy="365125"/>
          </a:xfr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12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op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DA37E0-18C9-7840-90BB-92F632D15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t="3239" r="5482" b="5392"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70558" y="2725062"/>
            <a:ext cx="4283242" cy="2027412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713649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opt 2">
    <p:bg>
      <p:bgPr>
        <a:gradFill>
          <a:gsLst>
            <a:gs pos="13000">
              <a:srgbClr val="2B7483"/>
            </a:gs>
            <a:gs pos="100000">
              <a:srgbClr val="43A7BE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54C8FFE0-9F6D-4C46-BC96-F789FF4D6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118937" y="2725062"/>
            <a:ext cx="10234863" cy="2027412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2FCA0E-9137-EA4D-9921-F4CEA74AEAFE}"/>
              </a:ext>
            </a:extLst>
          </p:cNvPr>
          <p:cNvSpPr txBox="1"/>
          <p:nvPr userDrawn="1"/>
        </p:nvSpPr>
        <p:spPr>
          <a:xfrm>
            <a:off x="7339360" y="6314984"/>
            <a:ext cx="411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© 2018 Axway 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6138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377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E4C74-3388-4B46-A220-E514F7F826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620000"/>
            <a:ext cx="8640000" cy="4680000"/>
          </a:xfrm>
        </p:spPr>
        <p:txBody>
          <a:bodyPr>
            <a:normAutofit/>
          </a:bodyPr>
          <a:lstStyle>
            <a:lvl1pPr marL="457200" indent="-457200">
              <a:buClr>
                <a:srgbClr val="D12531"/>
              </a:buClr>
              <a:buFont typeface="Wingdings" panose="05000000000000000000" pitchFamily="2" charset="2"/>
              <a:buChar char="§"/>
              <a:defRPr sz="2500"/>
            </a:lvl1pPr>
            <a:lvl2pPr marL="914400" indent="-457200">
              <a:buClr>
                <a:srgbClr val="D12531"/>
              </a:buClr>
              <a:buFont typeface="Wingdings" panose="05000000000000000000" pitchFamily="2" charset="2"/>
              <a:buChar char="ü"/>
              <a:defRPr/>
            </a:lvl2pPr>
            <a:lvl3pPr marL="1371600" indent="-457200">
              <a:buClr>
                <a:srgbClr val="D12531"/>
              </a:buClr>
              <a:buFont typeface="Wingdings" panose="05000000000000000000" pitchFamily="2" charset="2"/>
              <a:buChar char="ü"/>
              <a:defRPr/>
            </a:lvl3pPr>
          </a:lstStyle>
          <a:p>
            <a:pPr lvl="0"/>
            <a:r>
              <a:rPr lang="en-US"/>
              <a:t>Write down your text over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A6B1DC3-FF50-47BC-A3CB-931AF6B9F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08000"/>
            <a:ext cx="10620000" cy="90000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Title of the screen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D87A6B-2E32-4C09-909E-609226EBC562}"/>
              </a:ext>
            </a:extLst>
          </p:cNvPr>
          <p:cNvSpPr/>
          <p:nvPr userDrawn="1"/>
        </p:nvSpPr>
        <p:spPr>
          <a:xfrm>
            <a:off x="10766560" y="-6400"/>
            <a:ext cx="1440000" cy="1440000"/>
          </a:xfrm>
          <a:prstGeom prst="rect">
            <a:avLst/>
          </a:prstGeom>
          <a:solidFill>
            <a:srgbClr val="FF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8184"/>
              </a:solidFill>
            </a:endParaRPr>
          </a:p>
        </p:txBody>
      </p:sp>
      <p:pic>
        <p:nvPicPr>
          <p:cNvPr id="7" name="Picture 120">
            <a:extLst>
              <a:ext uri="{FF2B5EF4-FFF2-40B4-BE49-F238E27FC236}">
                <a16:creationId xmlns:a16="http://schemas.microsoft.com/office/drawing/2014/main" id="{3CD3DFC2-2DCD-8FDB-95A3-9CDD7EC712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80000" y="199177"/>
            <a:ext cx="1034200" cy="1034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1745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172269-DE0F-42D7-B7F2-3092B32EA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08524B-74C5-446C-A6ED-FB85450CA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56FD18-37EB-4494-9931-61CFFDCE6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ED6FB-78B5-4B11-9C3F-FA1C61958293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4E2F85-E03C-4BC6-8AFD-162F655E0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F92A67-B98E-427F-9788-188C39F9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5BF71-2569-42D3-8312-DB5CE5269C64}" type="slidenum">
              <a:rPr lang="fr-FR" smtClean="0"/>
              <a:t>‹#›</a:t>
            </a:fld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8732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- sid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4DB34B-B216-1144-B65B-E2D80C013B26}"/>
              </a:ext>
            </a:extLst>
          </p:cNvPr>
          <p:cNvSpPr/>
          <p:nvPr userDrawn="1"/>
        </p:nvSpPr>
        <p:spPr>
          <a:xfrm>
            <a:off x="7673746" y="1698680"/>
            <a:ext cx="4097215" cy="418577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4A58-941B-6C42-9252-A096A288A1D5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E2084118-89BE-0D49-A9F9-D806497E2E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92773" y="2774793"/>
            <a:ext cx="3270739" cy="167335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19B49DC-3293-1A4A-A61E-B8FB500508ED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092773" y="4659189"/>
            <a:ext cx="3270739" cy="496271"/>
          </a:xfrm>
        </p:spPr>
        <p:txBody>
          <a:bodyPr>
            <a:normAutofit/>
          </a:bodyPr>
          <a:lstStyle>
            <a:lvl1pPr marL="0" indent="0" algn="r">
              <a:buNone/>
              <a:defRPr sz="1600" b="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— Attribution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807144-58F3-864E-8052-27D14CE0FFD2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7987263" y="2227525"/>
            <a:ext cx="3470183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3D6997-D6AC-CC42-BE97-60C64CAE5EB3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7987263" y="5439649"/>
            <a:ext cx="3470183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B8760F82-AFA4-1443-892A-E49DED4509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584199"/>
            <a:ext cx="6121400" cy="649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Sample custom layout — side quote</a:t>
            </a:r>
          </a:p>
        </p:txBody>
      </p:sp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63602658-B096-8944-B5E5-005D99CF336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9435" y="1730155"/>
            <a:ext cx="6483395" cy="356898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1221DC-30FB-E041-9B27-0A881693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65AE29DF-5159-8048-A148-1166EE1F93D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9435" y="2371242"/>
            <a:ext cx="6483395" cy="3513210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Clr>
                <a:srgbClr val="6C1D45"/>
              </a:buClr>
              <a:buFont typeface="Arial" panose="020B0604020202020204" pitchFamily="34" charset="0"/>
              <a:buChar char="•"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</a:p>
        </p:txBody>
      </p:sp>
    </p:spTree>
    <p:extLst>
      <p:ext uri="{BB962C8B-B14F-4D97-AF65-F5344CB8AC3E}">
        <p14:creationId xmlns:p14="http://schemas.microsoft.com/office/powerpoint/2010/main" val="518441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8" userDrawn="1">
          <p15:clr>
            <a:srgbClr val="FBAE40"/>
          </p15:clr>
        </p15:guide>
        <p15:guide id="2" pos="370" userDrawn="1">
          <p15:clr>
            <a:srgbClr val="FBAE40"/>
          </p15:clr>
        </p15:guide>
        <p15:guide id="3" pos="4226" userDrawn="1">
          <p15:clr>
            <a:srgbClr val="FBAE40"/>
          </p15:clr>
        </p15:guide>
        <p15:guide id="4" orient="horz" pos="77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9D9982A-A521-F143-8064-B9EA37A840E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0075" y="1823270"/>
            <a:ext cx="10515600" cy="355600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32700D5-8BEA-034F-BD47-5AF221E7A8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0364" y="2621294"/>
            <a:ext cx="10515311" cy="167201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173F31-26E8-3545-81FA-49478AAC9DC9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867888" y="2419413"/>
            <a:ext cx="10497787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E6BBE9-9E35-1A4A-8A85-F3B8DF31D147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867888" y="4533848"/>
            <a:ext cx="10497787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11B2E8-DCAF-944E-91B0-0E4E56AA941A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B00A457-FF81-9247-A31E-50D6D936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9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- 2 col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EB3CD3-89FD-E34A-B228-EBE9DB1A3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59" t="1573" r="9389" b="24581"/>
          <a:stretch/>
        </p:blipFill>
        <p:spPr>
          <a:xfrm>
            <a:off x="-1" y="1209315"/>
            <a:ext cx="6133171" cy="5708072"/>
          </a:xfrm>
          <a:prstGeom prst="rect">
            <a:avLst/>
          </a:prstGeom>
        </p:spPr>
      </p:pic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5B88A0FB-F50C-954C-BF8A-06937F6B6FB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15306" y="1731246"/>
            <a:ext cx="5255655" cy="356898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5CB5A0A6-E63B-BC41-8540-D1E4EA5237E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515306" y="2372596"/>
            <a:ext cx="5255655" cy="34325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A2CD1E3-FD4F-0743-AAEC-069ECD9D1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584199"/>
            <a:ext cx="6121400" cy="649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Two column layout — option 1 left image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C467AD2-1A83-534E-A2AD-35C51302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59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- 2 col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D338C5-3FB1-9E4E-80B7-9542A6EF8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136" t="11655" r="28054" b="5582"/>
          <a:stretch/>
        </p:blipFill>
        <p:spPr>
          <a:xfrm>
            <a:off x="6688015" y="1219200"/>
            <a:ext cx="5602946" cy="563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070A80-09FF-DF4A-B8FA-ED463BFE8BF6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AE433223-F814-674B-AB35-8CF979AE8FF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9436" y="1730155"/>
            <a:ext cx="5676694" cy="356898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F0FFD11F-C1B2-8444-81E8-E5C7019E27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9436" y="2371505"/>
            <a:ext cx="5676694" cy="34325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C43D87-2D9E-CA4F-95C9-46161665D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6" y="584199"/>
            <a:ext cx="6100640" cy="635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Two column layout — option 1 right image</a:t>
            </a:r>
          </a:p>
        </p:txBody>
      </p:sp>
    </p:spTree>
    <p:extLst>
      <p:ext uri="{BB962C8B-B14F-4D97-AF65-F5344CB8AC3E}">
        <p14:creationId xmlns:p14="http://schemas.microsoft.com/office/powerpoint/2010/main" val="281308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- sid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4DB34B-B216-1144-B65B-E2D80C013B26}"/>
              </a:ext>
            </a:extLst>
          </p:cNvPr>
          <p:cNvSpPr/>
          <p:nvPr userDrawn="1"/>
        </p:nvSpPr>
        <p:spPr>
          <a:xfrm>
            <a:off x="7673746" y="1698680"/>
            <a:ext cx="4097215" cy="418577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4A58-941B-6C42-9252-A096A288A1D5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E2084118-89BE-0D49-A9F9-D806497E2E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92773" y="2774793"/>
            <a:ext cx="3270739" cy="1673352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19B49DC-3293-1A4A-A61E-B8FB500508ED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092773" y="4659189"/>
            <a:ext cx="3270739" cy="496271"/>
          </a:xfrm>
        </p:spPr>
        <p:txBody>
          <a:bodyPr>
            <a:normAutofit/>
          </a:bodyPr>
          <a:lstStyle>
            <a:lvl1pPr marL="0" indent="0" algn="r">
              <a:buNone/>
              <a:defRPr sz="1600" b="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— Attribution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807144-58F3-864E-8052-27D14CE0FFD2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7987263" y="2227525"/>
            <a:ext cx="3470183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3D6997-D6AC-CC42-BE97-60C64CAE5EB3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7987263" y="5439649"/>
            <a:ext cx="3470183" cy="0"/>
          </a:xfrm>
          <a:prstGeom prst="line">
            <a:avLst/>
          </a:prstGeom>
          <a:ln>
            <a:solidFill>
              <a:srgbClr val="4A4F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B8760F82-AFA4-1443-892A-E49DED4509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584199"/>
            <a:ext cx="6121400" cy="649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Sample custom layout — side quote</a:t>
            </a:r>
          </a:p>
        </p:txBody>
      </p:sp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63602658-B096-8944-B5E5-005D99CF336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9435" y="1730155"/>
            <a:ext cx="6483395" cy="356898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F1221DC-30FB-E041-9B27-0A881693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65AE29DF-5159-8048-A148-1166EE1F93D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9435" y="2371242"/>
            <a:ext cx="6483395" cy="3513210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Clr>
                <a:srgbClr val="6C1D45"/>
              </a:buClr>
              <a:buFont typeface="Arial" panose="020B0604020202020204" pitchFamily="34" charset="0"/>
              <a:buChar char="•"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</a:p>
        </p:txBody>
      </p:sp>
    </p:spTree>
    <p:extLst>
      <p:ext uri="{BB962C8B-B14F-4D97-AF65-F5344CB8AC3E}">
        <p14:creationId xmlns:p14="http://schemas.microsoft.com/office/powerpoint/2010/main" val="2468523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numbered slide — bo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4DB34B-B216-1144-B65B-E2D80C013B26}"/>
              </a:ext>
            </a:extLst>
          </p:cNvPr>
          <p:cNvSpPr/>
          <p:nvPr userDrawn="1"/>
        </p:nvSpPr>
        <p:spPr>
          <a:xfrm>
            <a:off x="-83127" y="5101389"/>
            <a:ext cx="12374088" cy="100746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20673F8-C4EA-D14B-833F-D7BE2F4B4E1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70712" y="1610137"/>
            <a:ext cx="10491782" cy="508437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74A58-941B-6C42-9252-A096A288A1D5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21" name="Content Placeholder 14">
            <a:extLst>
              <a:ext uri="{FF2B5EF4-FFF2-40B4-BE49-F238E27FC236}">
                <a16:creationId xmlns:a16="http://schemas.microsoft.com/office/drawing/2014/main" id="{59AA3E4F-4E26-D04C-887B-3BD860E9906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79177" y="2250663"/>
            <a:ext cx="10491783" cy="2197616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Clr>
                <a:srgbClr val="6C1D45"/>
              </a:buClr>
              <a:buFont typeface="Arial" panose="020B0604020202020204" pitchFamily="34" charset="0"/>
              <a:buChar char="•"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FD64A1B6-E8A0-4548-A457-FF33093D9AB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270712" y="5345491"/>
            <a:ext cx="1781977" cy="50920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 b="1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Bonus Point —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DA54B0B-7919-4545-A150-0749D91EA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8022" y="5240303"/>
            <a:ext cx="724371" cy="687694"/>
          </a:xfrm>
          <a:prstGeom prst="rect">
            <a:avLst/>
          </a:prstGeom>
        </p:spPr>
      </p:pic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0A973058-462E-B44E-90D9-78FF6F0BFF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87375" y="584199"/>
            <a:ext cx="691802" cy="649289"/>
          </a:xfrm>
          <a:solidFill>
            <a:srgbClr val="2B7483"/>
          </a:solidFill>
        </p:spPr>
        <p:txBody>
          <a:bodyPr wrap="none" rtlCol="0" anchor="ctr">
            <a:normAutofit/>
          </a:bodyPr>
          <a:lstStyle>
            <a:lvl1pPr>
              <a:defRPr lang="en-US" sz="3000" b="1" dirty="0">
                <a:solidFill>
                  <a:schemeClr val="bg1"/>
                </a:solidFill>
                <a:latin typeface="Roboto Regular" panose="02000000000000000000" pitchFamily="2" charset="0"/>
                <a:ea typeface="Roboto" panose="020000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01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D23E703-941A-CD42-A633-0C4315B21D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9176" y="584197"/>
            <a:ext cx="5429599" cy="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Custom numbered slide — bonus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7A53F77C-00BE-3241-8A2A-EB08932AA86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052689" y="5345492"/>
            <a:ext cx="8718271" cy="50920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Lorem ipsum dolor sit amet, consectetur adipiscing elit.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179FC8C9-D1BF-2440-A65B-597287CF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0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>
        <p:tmplLst>
          <p:tmpl lvl="1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numbered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F574A58-941B-6C42-9252-A096A288A1D5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D22630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7E5A093F-B601-F048-9190-54819FCC79A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87375" y="584200"/>
            <a:ext cx="687527" cy="635000"/>
          </a:xfrm>
          <a:solidFill>
            <a:srgbClr val="2B7483"/>
          </a:solidFill>
        </p:spPr>
        <p:txBody>
          <a:bodyPr wrap="none" rtlCol="0" anchor="ctr">
            <a:normAutofit/>
          </a:bodyPr>
          <a:lstStyle>
            <a:lvl1pPr>
              <a:defRPr lang="en-US" sz="3000" b="1" dirty="0">
                <a:solidFill>
                  <a:schemeClr val="bg1"/>
                </a:solidFill>
                <a:latin typeface="Roboto Regular" panose="02000000000000000000" pitchFamily="2" charset="0"/>
                <a:ea typeface="Roboto" panose="020000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01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4F10A3-D64E-4F49-8122-A055CEBF2F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4902" y="584199"/>
            <a:ext cx="10293212" cy="649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Custom numbered slide — bonus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5B8AD548-A953-C647-9AB2-8DA412C54B2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70712" y="1610137"/>
            <a:ext cx="10491782" cy="508437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6C1D45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A67F0D2E-67F8-4147-893E-6D5295818F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79177" y="2250663"/>
            <a:ext cx="10491783" cy="2197616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Clr>
                <a:srgbClr val="6C1D45"/>
              </a:buClr>
              <a:buFont typeface="Arial" panose="020B0604020202020204" pitchFamily="34" charset="0"/>
              <a:buChar char="•"/>
              <a:defRPr sz="1600">
                <a:solidFill>
                  <a:srgbClr val="4A4F5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/>
              <a:t>Bullet 1</a:t>
            </a:r>
          </a:p>
          <a:p>
            <a:pPr lvl="0"/>
            <a:r>
              <a:rPr lang="en-US"/>
              <a:t>Bullet 2</a:t>
            </a:r>
          </a:p>
          <a:p>
            <a:pPr lvl="0"/>
            <a:r>
              <a:rPr lang="en-US"/>
              <a:t>Bullet 3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900C55B-EBAB-6944-B0B8-36DCF683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761" y="6270275"/>
            <a:ext cx="2743200" cy="365125"/>
          </a:xfrm>
          <a:prstGeom prst="rect">
            <a:avLst/>
          </a:prstGeom>
        </p:spPr>
        <p:txBody>
          <a:bodyPr/>
          <a:lstStyle/>
          <a:p>
            <a:fld id="{D45B42A2-12DC-D04A-88D3-A93CC82DF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9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>
        <p:tmplLst>
          <p:tmpl lvl="1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B999772-8322-946E-A596-40063DF57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"/>
            <a:ext cx="10620000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E67C456-FDDA-1883-1E3D-8BC58C88F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620000"/>
            <a:ext cx="10620000" cy="46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ACF05D-E3AE-CBC0-378F-F8BECDEBDFE2}"/>
              </a:ext>
            </a:extLst>
          </p:cNvPr>
          <p:cNvSpPr/>
          <p:nvPr userDrawn="1"/>
        </p:nvSpPr>
        <p:spPr>
          <a:xfrm>
            <a:off x="11472000" y="5787984"/>
            <a:ext cx="360000" cy="360000"/>
          </a:xfrm>
          <a:prstGeom prst="rect">
            <a:avLst/>
          </a:prstGeom>
          <a:solidFill>
            <a:srgbClr val="B4B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818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0A1D-AEE9-E118-B0FF-2E35F8795E57}"/>
              </a:ext>
            </a:extLst>
          </p:cNvPr>
          <p:cNvSpPr/>
          <p:nvPr userDrawn="1"/>
        </p:nvSpPr>
        <p:spPr>
          <a:xfrm>
            <a:off x="11826240" y="5429844"/>
            <a:ext cx="360000" cy="360000"/>
          </a:xfrm>
          <a:prstGeom prst="rect">
            <a:avLst/>
          </a:prstGeom>
          <a:solidFill>
            <a:srgbClr val="006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818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52DE52-AA12-9E01-DD30-A80E52144429}"/>
              </a:ext>
            </a:extLst>
          </p:cNvPr>
          <p:cNvSpPr/>
          <p:nvPr userDrawn="1"/>
        </p:nvSpPr>
        <p:spPr>
          <a:xfrm>
            <a:off x="10752000" y="6154810"/>
            <a:ext cx="720000" cy="720000"/>
          </a:xfrm>
          <a:prstGeom prst="rect">
            <a:avLst/>
          </a:prstGeom>
          <a:solidFill>
            <a:srgbClr val="D22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818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5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5CFE3-CBC2-4142-8E83-F27DDEF6D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436" y="1342546"/>
            <a:ext cx="114315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B767A3-A968-D74A-BCB7-7A91E2557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27761" y="6270274"/>
            <a:ext cx="2743200" cy="365760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>
                <a:solidFill>
                  <a:srgbClr val="6F706E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45B42A2-12DC-D04A-88D3-A93CC82DF3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790BF20-D36A-2148-9A39-FE8EDB20F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584199"/>
            <a:ext cx="6119999" cy="649289"/>
          </a:xfrm>
          <a:prstGeom prst="rect">
            <a:avLst/>
          </a:prstGeom>
          <a:solidFill>
            <a:srgbClr val="2B7483"/>
          </a:solidFill>
        </p:spPr>
        <p:txBody>
          <a:bodyPr wrap="none" rtlCol="0" anchor="ctr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502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6" r:id="rId2"/>
    <p:sldLayoutId id="2147483698" r:id="rId3"/>
    <p:sldLayoutId id="2147483699" r:id="rId4"/>
    <p:sldLayoutId id="2147483700" r:id="rId5"/>
    <p:sldLayoutId id="2147483703" r:id="rId6"/>
    <p:sldLayoutId id="2147483704" r:id="rId7"/>
    <p:sldLayoutId id="2147483680" r:id="rId8"/>
    <p:sldLayoutId id="2147483702" r:id="rId9"/>
    <p:sldLayoutId id="2147483693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kern="1200" dirty="0">
          <a:solidFill>
            <a:schemeClr val="bg1"/>
          </a:solidFill>
          <a:latin typeface="Roboto Regular" panose="02000000000000000000" pitchFamily="2" charset="0"/>
          <a:ea typeface="Roboto" panose="02000000000000000000" pitchFamily="2" charset="0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87" userDrawn="1">
          <p15:clr>
            <a:srgbClr val="F26B43"/>
          </p15:clr>
        </p15:guide>
        <p15:guide id="2" orient="horz" pos="368" userDrawn="1">
          <p15:clr>
            <a:srgbClr val="F26B43"/>
          </p15:clr>
        </p15:guide>
        <p15:guide id="3" orient="horz" pos="777" userDrawn="1">
          <p15:clr>
            <a:srgbClr val="F26B43"/>
          </p15:clr>
        </p15:guide>
        <p15:guide id="4" pos="370" userDrawn="1">
          <p15:clr>
            <a:srgbClr val="F26B43"/>
          </p15:clr>
        </p15:guide>
        <p15:guide id="5" pos="422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3000">
              <a:srgbClr val="2B7483"/>
            </a:gs>
            <a:gs pos="100000">
              <a:srgbClr val="43A7BE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0AE57-8D50-A745-988A-B164D16C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A09D3-F435-824D-BCFC-BEC034E01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77B2187-9CB8-1944-A1E5-2349E84D6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991" y="63171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45B42A2-12DC-D04A-88D3-A93CC82DF3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DE5DAD-705D-474F-9583-668E871D7D28}"/>
              </a:ext>
            </a:extLst>
          </p:cNvPr>
          <p:cNvSpPr txBox="1"/>
          <p:nvPr userDrawn="1"/>
        </p:nvSpPr>
        <p:spPr>
          <a:xfrm>
            <a:off x="339436" y="6314984"/>
            <a:ext cx="1935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 Light" panose="02000000000000000000" pitchFamily="2" charset="0"/>
              </a:rPr>
              <a:t>axway.com</a:t>
            </a:r>
          </a:p>
        </p:txBody>
      </p:sp>
    </p:spTree>
    <p:extLst>
      <p:ext uri="{BB962C8B-B14F-4D97-AF65-F5344CB8AC3E}">
        <p14:creationId xmlns:p14="http://schemas.microsoft.com/office/powerpoint/2010/main" val="801459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3000">
              <a:srgbClr val="2B7483"/>
            </a:gs>
            <a:gs pos="100000">
              <a:srgbClr val="43A7BE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0AE57-8D50-A745-988A-B164D16C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A09D3-F435-824D-BCFC-BEC034E01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784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711" r:id="rId3"/>
    <p:sldLayoutId id="214748371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xwaysoftware.sharepoint.com/:p:/r/sites/AxwayUniversity/Shared%20Documents/How%20To/Processes/04%20Production%20and%20Design/How%20to%20set%20up%20pages%20in%20AU.pptx?d=w59227be9e7c6434fa8259c88339f635e&amp;csf=1&amp;web=1&amp;e=D0sCKH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BF62E13-6B69-2C14-A07A-0F5EB4A40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79" y="609484"/>
            <a:ext cx="6352910" cy="2585323"/>
          </a:xfrm>
        </p:spPr>
        <p:txBody>
          <a:bodyPr/>
          <a:lstStyle/>
          <a:p>
            <a:r>
              <a:rPr lang="en-US" dirty="0"/>
              <a:t>How to edit an HTML widget on AU pages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FF5B52-4F0B-55B0-DDF8-881E7CB23A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0BC646B-5316-7B6B-DC9C-8124AA6D9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9" y="3941684"/>
            <a:ext cx="5723259" cy="1818315"/>
          </a:xfrm>
        </p:spPr>
        <p:txBody>
          <a:bodyPr/>
          <a:lstStyle/>
          <a:p>
            <a:r>
              <a:rPr lang="en-US" dirty="0"/>
              <a:t>How to use the HTML widget and CSS in the system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618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29"/>
    </mc:Choice>
    <mc:Fallback xmlns="">
      <p:transition spd="slow" advTm="102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D049C5-903C-9354-74AF-B14E15FB4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091954"/>
            <a:ext cx="5561407" cy="457200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5"/>
            </a:pPr>
            <a:r>
              <a:rPr lang="en-US" dirty="0"/>
              <a:t>Click Upload</a:t>
            </a:r>
          </a:p>
          <a:p>
            <a:pPr>
              <a:buFont typeface="+mj-lt"/>
              <a:buAutoNum type="arabicPeriod" startAt="5"/>
            </a:pPr>
            <a:r>
              <a:rPr lang="en-US" dirty="0"/>
              <a:t>Once upload is complete, click Close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FE03B-9284-4B8D-0EA8-43D31F0A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Add Images and Links (add a new image) Cont.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04348AAD-0F92-C313-0C39-AC8C42373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447" y="1008000"/>
            <a:ext cx="5088986" cy="375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D95BC4A7-6D70-C1DA-FEC7-9105C8A21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541" y="2823677"/>
            <a:ext cx="5254101" cy="387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3CF060-54B1-47EC-A6B6-3578D663CC1D}"/>
              </a:ext>
            </a:extLst>
          </p:cNvPr>
          <p:cNvSpPr/>
          <p:nvPr/>
        </p:nvSpPr>
        <p:spPr>
          <a:xfrm>
            <a:off x="5024761" y="4012707"/>
            <a:ext cx="1245835" cy="4705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02863B6-3F71-A6E9-B92A-DC911C745989}"/>
              </a:ext>
            </a:extLst>
          </p:cNvPr>
          <p:cNvSpPr/>
          <p:nvPr/>
        </p:nvSpPr>
        <p:spPr>
          <a:xfrm>
            <a:off x="9672361" y="3817398"/>
            <a:ext cx="606501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E51597C-47BE-1EC3-EB10-31593105811E}"/>
              </a:ext>
            </a:extLst>
          </p:cNvPr>
          <p:cNvSpPr/>
          <p:nvPr/>
        </p:nvSpPr>
        <p:spPr>
          <a:xfrm flipH="1">
            <a:off x="6246394" y="5754848"/>
            <a:ext cx="683581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DB15E8-06FF-F319-0217-A1E6B27ABA0C}"/>
              </a:ext>
            </a:extLst>
          </p:cNvPr>
          <p:cNvCxnSpPr/>
          <p:nvPr/>
        </p:nvCxnSpPr>
        <p:spPr>
          <a:xfrm>
            <a:off x="5566299" y="3231472"/>
            <a:ext cx="0" cy="7812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607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D049C5-903C-9354-74AF-B14E15FB4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091953"/>
            <a:ext cx="5863248" cy="524670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7"/>
            </a:pPr>
            <a:r>
              <a:rPr lang="en-US" dirty="0"/>
              <a:t>Select image to insert to widget (if not already selected)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Click insert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Add an image description (required for accessibility assistance)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Adjust dimensions (optional)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Click OK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FE03B-9284-4B8D-0EA8-43D31F0A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Add Images and Links (add a new image) Cont.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BDAF97-BA75-F658-00E4-4E551D35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365" y="892590"/>
            <a:ext cx="4643599" cy="342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62E087-664C-7AC7-9465-75905E80E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311" y="4317244"/>
            <a:ext cx="4011042" cy="201384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459B932-6C35-3EC6-F4E7-4149152DA53F}"/>
              </a:ext>
            </a:extLst>
          </p:cNvPr>
          <p:cNvSpPr/>
          <p:nvPr/>
        </p:nvSpPr>
        <p:spPr>
          <a:xfrm flipH="1">
            <a:off x="8638108" y="5082698"/>
            <a:ext cx="540510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8D51A9A-DEF1-27F6-2E34-C76246D4A668}"/>
              </a:ext>
            </a:extLst>
          </p:cNvPr>
          <p:cNvSpPr/>
          <p:nvPr/>
        </p:nvSpPr>
        <p:spPr>
          <a:xfrm>
            <a:off x="4218464" y="5401732"/>
            <a:ext cx="641962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BAF32D1-9DF1-F630-D655-4369A9426DD3}"/>
              </a:ext>
            </a:extLst>
          </p:cNvPr>
          <p:cNvSpPr/>
          <p:nvPr/>
        </p:nvSpPr>
        <p:spPr>
          <a:xfrm>
            <a:off x="7082740" y="5911332"/>
            <a:ext cx="641962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3FD95E1-58FA-6A6C-97F9-4E634CE57BA4}"/>
              </a:ext>
            </a:extLst>
          </p:cNvPr>
          <p:cNvSpPr/>
          <p:nvPr/>
        </p:nvSpPr>
        <p:spPr>
          <a:xfrm flipH="1">
            <a:off x="9137892" y="2214300"/>
            <a:ext cx="540510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AC601DB-3CEF-DCB8-27CE-BE4E4AF72F71}"/>
              </a:ext>
            </a:extLst>
          </p:cNvPr>
          <p:cNvSpPr/>
          <p:nvPr/>
        </p:nvSpPr>
        <p:spPr>
          <a:xfrm rot="1541152">
            <a:off x="10789645" y="3722439"/>
            <a:ext cx="540510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24663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F2B4A7-9E71-3495-27F4-C664E1666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406" y="0"/>
            <a:ext cx="3092594" cy="585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D98DBD-8AD9-5837-E379-4626579A0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18760"/>
            <a:ext cx="3865673" cy="201614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D049C5-903C-9354-74AF-B14E15FB4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091953"/>
            <a:ext cx="4381601" cy="5193437"/>
          </a:xfrm>
        </p:spPr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 startAt="12"/>
            </a:pPr>
            <a:r>
              <a:rPr lang="en-US" dirty="0"/>
              <a:t> Select the image you just added to the widget, and click the link button</a:t>
            </a:r>
          </a:p>
          <a:p>
            <a:pPr>
              <a:buFont typeface="+mj-lt"/>
              <a:buAutoNum type="arabicPeriod" startAt="12"/>
            </a:pPr>
            <a:r>
              <a:rPr lang="en-US" dirty="0"/>
              <a:t> Add the URL you are linking</a:t>
            </a:r>
          </a:p>
          <a:p>
            <a:pPr>
              <a:buFont typeface="+mj-lt"/>
              <a:buAutoNum type="arabicPeriod" startAt="12"/>
            </a:pPr>
            <a:r>
              <a:rPr lang="en-US" dirty="0"/>
              <a:t> Add the title of the page you are linking to</a:t>
            </a:r>
          </a:p>
          <a:p>
            <a:pPr>
              <a:buFont typeface="+mj-lt"/>
              <a:buAutoNum type="arabicPeriod" startAt="12"/>
            </a:pPr>
            <a:r>
              <a:rPr lang="en-US" dirty="0"/>
              <a:t> Select the target:</a:t>
            </a:r>
          </a:p>
          <a:p>
            <a:pPr lvl="1"/>
            <a:r>
              <a:rPr lang="en-US" dirty="0"/>
              <a:t>None – Link will open in same window</a:t>
            </a:r>
          </a:p>
          <a:p>
            <a:pPr lvl="1"/>
            <a:r>
              <a:rPr lang="en-US" dirty="0"/>
              <a:t>New Window – Link will open in new tab/window</a:t>
            </a:r>
          </a:p>
          <a:p>
            <a:pPr>
              <a:buFont typeface="+mj-lt"/>
              <a:buAutoNum type="arabicPeriod" startAt="16"/>
            </a:pPr>
            <a:r>
              <a:rPr lang="en-US" dirty="0"/>
              <a:t> Click OK</a:t>
            </a:r>
          </a:p>
          <a:p>
            <a:pPr>
              <a:buFont typeface="+mj-lt"/>
              <a:buAutoNum type="arabicPeriod" startAt="16"/>
            </a:pPr>
            <a:r>
              <a:rPr lang="en-US" dirty="0"/>
              <a:t>Once finished making changes to HTML widget, click Save Changes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FE03B-9284-4B8D-0EA8-43D31F0A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Add Images and Links (add a link) Cont.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8D51A9A-DEF1-27F6-2E34-C76246D4A668}"/>
              </a:ext>
            </a:extLst>
          </p:cNvPr>
          <p:cNvSpPr/>
          <p:nvPr/>
        </p:nvSpPr>
        <p:spPr>
          <a:xfrm>
            <a:off x="8942315" y="3737167"/>
            <a:ext cx="641962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BAF32D1-9DF1-F630-D655-4369A9426DD3}"/>
              </a:ext>
            </a:extLst>
          </p:cNvPr>
          <p:cNvSpPr/>
          <p:nvPr/>
        </p:nvSpPr>
        <p:spPr>
          <a:xfrm rot="2979223">
            <a:off x="10736023" y="1641172"/>
            <a:ext cx="641962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60DCA70-A478-5A02-A15E-FEC2E70E7ABC}"/>
              </a:ext>
            </a:extLst>
          </p:cNvPr>
          <p:cNvSpPr/>
          <p:nvPr/>
        </p:nvSpPr>
        <p:spPr>
          <a:xfrm rot="1649887">
            <a:off x="5648881" y="4865974"/>
            <a:ext cx="641962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2430A67-2D36-52AC-AC53-166311D2B3E7}"/>
              </a:ext>
            </a:extLst>
          </p:cNvPr>
          <p:cNvSpPr/>
          <p:nvPr/>
        </p:nvSpPr>
        <p:spPr>
          <a:xfrm>
            <a:off x="5572756" y="5382730"/>
            <a:ext cx="597609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4A1B57C-EC62-B219-0D68-72A8F2C39A7C}"/>
              </a:ext>
            </a:extLst>
          </p:cNvPr>
          <p:cNvSpPr/>
          <p:nvPr/>
        </p:nvSpPr>
        <p:spPr>
          <a:xfrm rot="20106703">
            <a:off x="5627201" y="5858596"/>
            <a:ext cx="597609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8C94790-E81C-DD93-347D-A9EA274698C3}"/>
              </a:ext>
            </a:extLst>
          </p:cNvPr>
          <p:cNvSpPr/>
          <p:nvPr/>
        </p:nvSpPr>
        <p:spPr>
          <a:xfrm>
            <a:off x="8122126" y="6161518"/>
            <a:ext cx="597609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A896416-AC43-3E9C-C753-72BA7A835CCA}"/>
              </a:ext>
            </a:extLst>
          </p:cNvPr>
          <p:cNvSpPr/>
          <p:nvPr/>
        </p:nvSpPr>
        <p:spPr>
          <a:xfrm rot="1649887">
            <a:off x="10269111" y="5287281"/>
            <a:ext cx="641962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614325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E65C191-2302-8B67-DCFE-8D75E7AF2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002" y="3531704"/>
            <a:ext cx="5136001" cy="321829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881C17-84C0-DF17-2AC6-1E500EF90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251751"/>
            <a:ext cx="4212001" cy="4563123"/>
          </a:xfrm>
        </p:spPr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Access the Configure Branding and Look page from the Admin menu</a:t>
            </a:r>
          </a:p>
          <a:p>
            <a:pPr>
              <a:buFont typeface="+mj-lt"/>
              <a:buAutoNum type="arabicPeriod"/>
            </a:pPr>
            <a:r>
              <a:rPr lang="en-US" dirty="0"/>
              <a:t>Open the Custom Styles Section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Add your CSS in the 7.0 Custom CSS section</a:t>
            </a:r>
          </a:p>
          <a:p>
            <a:pPr lvl="1"/>
            <a:r>
              <a:rPr lang="en-US" dirty="0"/>
              <a:t>Please add your initials and date added in a comment on the CSS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Save Changes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Confirm on pop-up dialog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3869E2-9447-F3FA-918B-F4D02446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(Optional) Add CSS to be used for HTML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76E699-72BB-F917-3D5F-3A3C587E1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037" y="1300381"/>
            <a:ext cx="1751740" cy="2806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9F7BB8-084A-62B9-AE51-0BFB73A60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17859"/>
            <a:ext cx="600000" cy="5047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65A55D-9328-EAF7-1487-DE083E8E3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354" y="1300380"/>
            <a:ext cx="3609399" cy="2128619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0FB142B7-AD11-67E4-EE94-7D4FBB4468C3}"/>
              </a:ext>
            </a:extLst>
          </p:cNvPr>
          <p:cNvSpPr/>
          <p:nvPr/>
        </p:nvSpPr>
        <p:spPr>
          <a:xfrm rot="1245547">
            <a:off x="5454038" y="885740"/>
            <a:ext cx="641962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EEF354B-431B-2240-0E75-A629B491F7AD}"/>
              </a:ext>
            </a:extLst>
          </p:cNvPr>
          <p:cNvSpPr/>
          <p:nvPr/>
        </p:nvSpPr>
        <p:spPr>
          <a:xfrm rot="19895974">
            <a:off x="4259897" y="3866416"/>
            <a:ext cx="641962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928E4DE-E71B-1E8A-CF57-ED468391D7A7}"/>
              </a:ext>
            </a:extLst>
          </p:cNvPr>
          <p:cNvSpPr/>
          <p:nvPr/>
        </p:nvSpPr>
        <p:spPr>
          <a:xfrm rot="21223002">
            <a:off x="7094150" y="2957207"/>
            <a:ext cx="641962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D0652A9-3D22-7285-E8A6-18E805BDB09D}"/>
              </a:ext>
            </a:extLst>
          </p:cNvPr>
          <p:cNvSpPr/>
          <p:nvPr/>
        </p:nvSpPr>
        <p:spPr>
          <a:xfrm rot="21223002" flipH="1">
            <a:off x="10492834" y="4811594"/>
            <a:ext cx="585984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6A923B-8E79-EA8E-2145-2A1ED35CD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71" y="5370869"/>
            <a:ext cx="2733960" cy="1379131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8C17D43F-5BC2-2DD0-6099-5F0AAD96B90C}"/>
              </a:ext>
            </a:extLst>
          </p:cNvPr>
          <p:cNvSpPr/>
          <p:nvPr/>
        </p:nvSpPr>
        <p:spPr>
          <a:xfrm>
            <a:off x="9609087" y="6332749"/>
            <a:ext cx="641962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93713D9-03C0-A8C9-A5AB-66F4DBF454C6}"/>
              </a:ext>
            </a:extLst>
          </p:cNvPr>
          <p:cNvSpPr/>
          <p:nvPr/>
        </p:nvSpPr>
        <p:spPr>
          <a:xfrm rot="19497340" flipH="1">
            <a:off x="6591917" y="6137440"/>
            <a:ext cx="609334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78C467-76DB-256A-1D79-4381F053AC70}"/>
              </a:ext>
            </a:extLst>
          </p:cNvPr>
          <p:cNvSpPr/>
          <p:nvPr/>
        </p:nvSpPr>
        <p:spPr>
          <a:xfrm>
            <a:off x="204962" y="5637320"/>
            <a:ext cx="3532537" cy="1086046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CSS entered here will also impact CSS being used by Docebo for the platform.  Please use unique properties that will not impact any existing CSS. (As a general rule, use the prefix “AU” on your property)</a:t>
            </a:r>
          </a:p>
        </p:txBody>
      </p:sp>
    </p:spTree>
    <p:extLst>
      <p:ext uri="{BB962C8B-B14F-4D97-AF65-F5344CB8AC3E}">
        <p14:creationId xmlns:p14="http://schemas.microsoft.com/office/powerpoint/2010/main" val="2069606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6E1922-38FB-3003-4DDD-C506EB29E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313895"/>
            <a:ext cx="9334416" cy="4986105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Return to the HTML widget editor</a:t>
            </a:r>
          </a:p>
          <a:p>
            <a:pPr>
              <a:buFont typeface="+mj-lt"/>
              <a:buAutoNum type="arabicPeriod"/>
            </a:pPr>
            <a:r>
              <a:rPr lang="en-US" dirty="0"/>
              <a:t>Update HTML code to include the CSS attributes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For example – images on Customer pages use CSS for image shadow, all images have the CSS class “</a:t>
            </a:r>
            <a:r>
              <a:rPr lang="en-US" dirty="0" err="1"/>
              <a:t>aushadow</a:t>
            </a:r>
            <a:r>
              <a:rPr lang="en-US" dirty="0"/>
              <a:t>” added to 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AEF7D0-B9DF-3B60-7A01-C9C82FC0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 Update HTML for CSS as necessary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27A1C-4D46-7A60-DA5E-FB2FB114F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504" y="3429000"/>
            <a:ext cx="3357406" cy="252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59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6BA209-F566-F9A5-6D46-71DAEB7B2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008000"/>
            <a:ext cx="9807457" cy="52920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Use an html editor like Dreamweaver or Notepad to build the framework for your widget</a:t>
            </a:r>
          </a:p>
          <a:p>
            <a:pPr lvl="1"/>
            <a:r>
              <a:rPr lang="en-US" dirty="0"/>
              <a:t>Construct tables, add style elements, etc..</a:t>
            </a:r>
          </a:p>
          <a:p>
            <a:pPr>
              <a:buFont typeface="+mj-lt"/>
              <a:buAutoNum type="arabicPeriod"/>
            </a:pPr>
            <a:r>
              <a:rPr lang="en-US" dirty="0"/>
              <a:t>Add a new HTML widget to a page or access existing widget</a:t>
            </a:r>
          </a:p>
          <a:p>
            <a:pPr>
              <a:buFont typeface="+mj-lt"/>
              <a:buAutoNum type="arabicPeriod"/>
            </a:pPr>
            <a:r>
              <a:rPr lang="en-US" dirty="0"/>
              <a:t>Copy/paste your framework from the html editor software to the HTML editor option of the widget</a:t>
            </a:r>
          </a:p>
          <a:p>
            <a:pPr>
              <a:buFont typeface="+mj-lt"/>
              <a:buAutoNum type="arabicPeriod"/>
            </a:pPr>
            <a:r>
              <a:rPr lang="en-US" dirty="0"/>
              <a:t>You need to use the WYSIWYG option to add images</a:t>
            </a:r>
          </a:p>
          <a:p>
            <a:pPr>
              <a:buFont typeface="+mj-lt"/>
              <a:buAutoNum type="arabicPeriod"/>
            </a:pPr>
            <a:r>
              <a:rPr lang="en-US" dirty="0"/>
              <a:t>Add CSS to the Configure Branding and Look section of the platform</a:t>
            </a:r>
          </a:p>
          <a:p>
            <a:pPr>
              <a:buFont typeface="+mj-lt"/>
              <a:buAutoNum type="arabicPeriod"/>
            </a:pPr>
            <a:r>
              <a:rPr lang="en-US" dirty="0"/>
              <a:t>Update HTML as necessary for the CSS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57D8EF-5E86-DE1E-4137-6E21A268F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12568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ADADEF-7DE6-12DB-DE91-0C7E65906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008000"/>
            <a:ext cx="9875953" cy="529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CAE8C1-B4CF-7C8C-8A0E-4158BF52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708095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0F1AB8D4-A881-4F94-959F-CB0FDEE93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081292"/>
              </p:ext>
            </p:extLst>
          </p:nvPr>
        </p:nvGraphicFramePr>
        <p:xfrm>
          <a:off x="602973" y="1900486"/>
          <a:ext cx="1088003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575">
                  <a:extLst>
                    <a:ext uri="{9D8B030D-6E8A-4147-A177-3AD203B41FA5}">
                      <a16:colId xmlns:a16="http://schemas.microsoft.com/office/drawing/2014/main" val="2961533418"/>
                    </a:ext>
                  </a:extLst>
                </a:gridCol>
                <a:gridCol w="8143461">
                  <a:extLst>
                    <a:ext uri="{9D8B030D-6E8A-4147-A177-3AD203B41FA5}">
                      <a16:colId xmlns:a16="http://schemas.microsoft.com/office/drawing/2014/main" val="41237857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1" dirty="0" err="1">
                          <a:solidFill>
                            <a:schemeClr val="bg1"/>
                          </a:solidFill>
                        </a:rPr>
                        <a:t>Owner</a:t>
                      </a:r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fr-FR" b="1" dirty="0" err="1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Annarose Peterson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22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Team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Production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748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Resources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Docebo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900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Tools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Docebo, HTML editing software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2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HTML widgets are used to create experiences on the pages, this guide shows the best way to edit the widgets we use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690517"/>
                  </a:ext>
                </a:extLst>
              </a:tr>
            </a:tbl>
          </a:graphicData>
        </a:graphic>
      </p:graphicFrame>
      <p:graphicFrame>
        <p:nvGraphicFramePr>
          <p:cNvPr id="41" name="Tableau 2">
            <a:extLst>
              <a:ext uri="{FF2B5EF4-FFF2-40B4-BE49-F238E27FC236}">
                <a16:creationId xmlns:a16="http://schemas.microsoft.com/office/drawing/2014/main" id="{AD0C5357-4524-44CF-9EBF-3EFFD4DD3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648885"/>
              </p:ext>
            </p:extLst>
          </p:nvPr>
        </p:nvGraphicFramePr>
        <p:xfrm>
          <a:off x="590042" y="4587839"/>
          <a:ext cx="1088004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004">
                  <a:extLst>
                    <a:ext uri="{9D8B030D-6E8A-4147-A177-3AD203B41FA5}">
                      <a16:colId xmlns:a16="http://schemas.microsoft.com/office/drawing/2014/main" val="3753324219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039103175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462523409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423647713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682151051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729811086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637958015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1592962583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2588044287"/>
                    </a:ext>
                  </a:extLst>
                </a:gridCol>
                <a:gridCol w="1088004">
                  <a:extLst>
                    <a:ext uri="{9D8B030D-6E8A-4147-A177-3AD203B41FA5}">
                      <a16:colId xmlns:a16="http://schemas.microsoft.com/office/drawing/2014/main" val="251498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 </a:t>
                      </a:r>
                      <a:r>
                        <a:rPr lang="fr-FR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Member</a:t>
                      </a:r>
                      <a:r>
                        <a:rPr lang="fr-F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rgbClr val="006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645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841145"/>
                  </a:ext>
                </a:extLst>
              </a:tr>
            </a:tbl>
          </a:graphicData>
        </a:graphic>
      </p:graphicFrame>
      <p:sp>
        <p:nvSpPr>
          <p:cNvPr id="43" name="Title 42">
            <a:extLst>
              <a:ext uri="{FF2B5EF4-FFF2-40B4-BE49-F238E27FC236}">
                <a16:creationId xmlns:a16="http://schemas.microsoft.com/office/drawing/2014/main" id="{6B5094A8-952D-D051-D932-C088B1B20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Info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89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65"/>
    </mc:Choice>
    <mc:Fallback xmlns="">
      <p:transition spd="slow" advTm="9106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5907-F240-2A8D-02A4-077E701DF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Create framework with the HTML editing software</a:t>
            </a:r>
          </a:p>
          <a:p>
            <a:pPr>
              <a:buFont typeface="+mj-lt"/>
              <a:buAutoNum type="arabicPeriod"/>
            </a:pPr>
            <a:r>
              <a:rPr lang="en-US" dirty="0"/>
              <a:t>Add a new HTML widget to a page or open existing HTML widget to edit it</a:t>
            </a:r>
          </a:p>
          <a:p>
            <a:pPr>
              <a:buFont typeface="+mj-lt"/>
              <a:buAutoNum type="arabicPeriod"/>
            </a:pPr>
            <a:r>
              <a:rPr lang="en-US" dirty="0"/>
              <a:t>Paste framework HTML to widget</a:t>
            </a:r>
          </a:p>
          <a:p>
            <a:pPr>
              <a:buFont typeface="+mj-lt"/>
              <a:buAutoNum type="arabicPeriod"/>
            </a:pPr>
            <a:r>
              <a:rPr lang="en-US" dirty="0"/>
              <a:t>Use WYSIWYG editor to add images (and hyperlink to images)</a:t>
            </a:r>
          </a:p>
          <a:p>
            <a:pPr>
              <a:buFont typeface="+mj-lt"/>
              <a:buAutoNum type="arabicPeriod"/>
            </a:pPr>
            <a:r>
              <a:rPr lang="en-US" dirty="0"/>
              <a:t>(Optional) Add CSS to be used on HTML widget</a:t>
            </a:r>
          </a:p>
          <a:p>
            <a:pPr>
              <a:buFont typeface="+mj-lt"/>
              <a:buAutoNum type="arabicPeriod"/>
            </a:pPr>
            <a:r>
              <a:rPr lang="en-US" dirty="0"/>
              <a:t>Update HTML for CSS as necessary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HTML Widget tips and best practices – Click to Access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A2FAC-4307-61ED-7568-F58AA35B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212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63"/>
    </mc:Choice>
    <mc:Fallback xmlns="">
      <p:transition spd="slow" advTm="10296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BF8E2F-9CE8-9794-7605-E9E4B2131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62975"/>
            <a:ext cx="9361049" cy="51370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size of the editing area of the HTML widget is small, so it is recommended to use an HTML editor (such as Notepad++ or Adobe Dreamweaver) to build the framework.  </a:t>
            </a:r>
          </a:p>
          <a:p>
            <a:pPr marL="0" indent="0">
              <a:buNone/>
            </a:pPr>
            <a:r>
              <a:rPr lang="en-US" dirty="0"/>
              <a:t>Example framework: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67459C-BFE4-87A9-E7A6-7F2159F06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Create Framework of HTML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9A7C0-E8E3-0EA8-24E0-B050F6A8A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29" y="2888004"/>
            <a:ext cx="6912303" cy="34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13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5907-F240-2A8D-02A4-077E701D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007999"/>
            <a:ext cx="6545802" cy="36017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Access page and select page you are editing (full instructions on how to complete this step are found here: </a:t>
            </a:r>
            <a:r>
              <a:rPr lang="en-US" dirty="0">
                <a:hlinkClick r:id="rId3"/>
              </a:rPr>
              <a:t>How to set up pages in AU.pptx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b="1" dirty="0"/>
              <a:t>To add new widget: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plus on open area on row</a:t>
            </a:r>
          </a:p>
          <a:p>
            <a:pPr>
              <a:buFont typeface="+mj-lt"/>
              <a:buAutoNum type="arabicPeriod"/>
            </a:pPr>
            <a:r>
              <a:rPr lang="en-US" dirty="0"/>
              <a:t>Select HTML/WYSIWYG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Next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To open existing: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on ellipsis on existing widget</a:t>
            </a:r>
          </a:p>
          <a:p>
            <a:pPr>
              <a:buFont typeface="+mj-lt"/>
              <a:buAutoNum type="arabicPeriod"/>
            </a:pPr>
            <a:r>
              <a:rPr lang="en-US" dirty="0"/>
              <a:t>Select Edit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A2FAC-4307-61ED-7568-F58AA35B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A988E-61EA-4AEB-05F6-892635A52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619" y="327270"/>
            <a:ext cx="5560381" cy="192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D930C-09D0-B895-1FCB-ED53BAC39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5885" y="2388093"/>
            <a:ext cx="2434524" cy="3688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27BE03-550B-90E1-C26D-B1E295DFB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4539377"/>
            <a:ext cx="7368466" cy="217818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B74BE2E-DA8E-7843-9C33-DE7BBD2A188A}"/>
              </a:ext>
            </a:extLst>
          </p:cNvPr>
          <p:cNvSpPr/>
          <p:nvPr/>
        </p:nvSpPr>
        <p:spPr>
          <a:xfrm>
            <a:off x="8140823" y="1092461"/>
            <a:ext cx="621437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EEB23E8-BFE5-5C5B-C57D-682FDFEF7649}"/>
              </a:ext>
            </a:extLst>
          </p:cNvPr>
          <p:cNvSpPr/>
          <p:nvPr/>
        </p:nvSpPr>
        <p:spPr>
          <a:xfrm>
            <a:off x="8670012" y="3322236"/>
            <a:ext cx="621437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5A108B5-4B4B-8B83-8A03-A3744CFA45A9}"/>
              </a:ext>
            </a:extLst>
          </p:cNvPr>
          <p:cNvSpPr/>
          <p:nvPr/>
        </p:nvSpPr>
        <p:spPr>
          <a:xfrm rot="752686">
            <a:off x="10414986" y="5623322"/>
            <a:ext cx="621437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6409E33-77B8-292E-8105-A1220797775E}"/>
              </a:ext>
            </a:extLst>
          </p:cNvPr>
          <p:cNvSpPr/>
          <p:nvPr/>
        </p:nvSpPr>
        <p:spPr>
          <a:xfrm rot="1397668">
            <a:off x="3303864" y="5433161"/>
            <a:ext cx="621437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2002FC5-D96B-28A2-37B3-CCCECE7EEE75}"/>
              </a:ext>
            </a:extLst>
          </p:cNvPr>
          <p:cNvSpPr/>
          <p:nvPr/>
        </p:nvSpPr>
        <p:spPr>
          <a:xfrm rot="19831107" flipH="1">
            <a:off x="4455571" y="5222958"/>
            <a:ext cx="584447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3E1DC6-2697-04B1-BEBD-A8A81ED2A580}"/>
              </a:ext>
            </a:extLst>
          </p:cNvPr>
          <p:cNvSpPr/>
          <p:nvPr/>
        </p:nvSpPr>
        <p:spPr>
          <a:xfrm>
            <a:off x="213064" y="3429000"/>
            <a:ext cx="7776839" cy="33801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28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963"/>
    </mc:Choice>
    <mc:Fallback xmlns="">
      <p:transition spd="slow" advTm="10296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3F538E-00A7-2A69-4D88-583D175A8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225118"/>
            <a:ext cx="8952676" cy="507488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Make sure the Editor Type “HTML” is selected</a:t>
            </a:r>
          </a:p>
          <a:p>
            <a:pPr>
              <a:buFont typeface="+mj-lt"/>
              <a:buAutoNum type="arabicPeriod"/>
            </a:pPr>
            <a:r>
              <a:rPr lang="en-US" dirty="0"/>
              <a:t>Paste framework into editor field.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4B60F6-107C-8752-4238-737FC4CC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Paste Framework into HTML Widget editor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4F1DE-6A62-053D-B976-D04DD6F8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477" y="936120"/>
            <a:ext cx="3399969" cy="56528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322E793-95A3-2F68-993F-EA266731CEE9}"/>
              </a:ext>
            </a:extLst>
          </p:cNvPr>
          <p:cNvSpPr/>
          <p:nvPr/>
        </p:nvSpPr>
        <p:spPr>
          <a:xfrm>
            <a:off x="7705818" y="3336430"/>
            <a:ext cx="621437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51F0A8B-D0E3-3955-D6D9-0F3AD56C2B51}"/>
              </a:ext>
            </a:extLst>
          </p:cNvPr>
          <p:cNvSpPr/>
          <p:nvPr/>
        </p:nvSpPr>
        <p:spPr>
          <a:xfrm rot="19475566" flipH="1">
            <a:off x="10302789" y="3572931"/>
            <a:ext cx="621527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8303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AD2F5A-B68B-72F6-6A81-7E5BA88A0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269507"/>
            <a:ext cx="5943147" cy="503049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Select WYSIWYG as the editor type</a:t>
            </a:r>
          </a:p>
          <a:p>
            <a:pPr>
              <a:buFont typeface="+mj-lt"/>
              <a:buAutoNum type="arabicPeriod"/>
            </a:pPr>
            <a:r>
              <a:rPr lang="en-US" dirty="0"/>
              <a:t>Put the cursor on the area of the framework you would like to add an image by clicking into the spot on the editor window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the Image icon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the File source icon</a:t>
            </a:r>
          </a:p>
          <a:p>
            <a:pPr>
              <a:buFont typeface="+mj-lt"/>
              <a:buAutoNum type="arabicPeriod"/>
            </a:pPr>
            <a:r>
              <a:rPr lang="en-US" dirty="0"/>
              <a:t>Search for existing image or upload a new image (details in next slides)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C18533-1B8F-0C78-76CE-7DDB428E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Add images and Links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750A9-5241-BD5A-093E-F1ED01CC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757" y="0"/>
            <a:ext cx="3303243" cy="63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F423C-7A9F-3738-1702-442787CF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584" y="3276591"/>
            <a:ext cx="358609" cy="30481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2BB5671-70CF-DB8B-1B2E-8247AAD4E401}"/>
              </a:ext>
            </a:extLst>
          </p:cNvPr>
          <p:cNvSpPr/>
          <p:nvPr/>
        </p:nvSpPr>
        <p:spPr>
          <a:xfrm flipH="1">
            <a:off x="10266093" y="2330630"/>
            <a:ext cx="548570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1AE5C56-64C4-C9F5-38BB-A0A71EF1143D}"/>
              </a:ext>
            </a:extLst>
          </p:cNvPr>
          <p:cNvSpPr/>
          <p:nvPr/>
        </p:nvSpPr>
        <p:spPr>
          <a:xfrm rot="20576942">
            <a:off x="8584514" y="3382185"/>
            <a:ext cx="608486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94EF8C1-FEFE-8EF3-21BC-6BA235ACF155}"/>
              </a:ext>
            </a:extLst>
          </p:cNvPr>
          <p:cNvSpPr/>
          <p:nvPr/>
        </p:nvSpPr>
        <p:spPr>
          <a:xfrm rot="19355210" flipH="1">
            <a:off x="11592791" y="2611118"/>
            <a:ext cx="620338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22105E-4178-5D5C-35A1-0EC883693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14" y="4383257"/>
            <a:ext cx="3355584" cy="24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8A208E8-94A4-431B-9C5E-6166C2856641}"/>
              </a:ext>
            </a:extLst>
          </p:cNvPr>
          <p:cNvSpPr/>
          <p:nvPr/>
        </p:nvSpPr>
        <p:spPr>
          <a:xfrm flipH="1">
            <a:off x="6965823" y="5639859"/>
            <a:ext cx="394020" cy="3684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6FB5E0-E472-7DBE-FDA4-0833F3A74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411" y="5266566"/>
            <a:ext cx="2954609" cy="14834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E775ADDD-119E-C03D-BE38-777B15E5E94B}"/>
              </a:ext>
            </a:extLst>
          </p:cNvPr>
          <p:cNvSpPr/>
          <p:nvPr/>
        </p:nvSpPr>
        <p:spPr>
          <a:xfrm flipH="1">
            <a:off x="4574378" y="5522278"/>
            <a:ext cx="548570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32171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AB39DE-469D-24FA-3759-14B629595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225118"/>
            <a:ext cx="5538186" cy="507488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From the images window, click on the folder in which the image is saved 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on the image to select it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Insert</a:t>
            </a:r>
          </a:p>
          <a:p>
            <a:pPr>
              <a:buFont typeface="+mj-lt"/>
              <a:buAutoNum type="arabicPeriod"/>
            </a:pPr>
            <a:r>
              <a:rPr lang="en-US" dirty="0"/>
              <a:t>Add an image description (required for accessibility assistance)</a:t>
            </a:r>
          </a:p>
          <a:p>
            <a:pPr>
              <a:buFont typeface="+mj-lt"/>
              <a:buAutoNum type="arabicPeriod"/>
            </a:pPr>
            <a:r>
              <a:rPr lang="en-US" dirty="0"/>
              <a:t>Adjust dimensions (optional)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OK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DBFC34-67D9-2B77-B41E-A1BFEA1C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Add images and Links (search existing image)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CB8D1A-121D-A7B8-01C3-48203CC7B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998" y="1008000"/>
            <a:ext cx="5736002" cy="423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0421A01-45A0-5720-1B12-9A582F296CCD}"/>
              </a:ext>
            </a:extLst>
          </p:cNvPr>
          <p:cNvSpPr/>
          <p:nvPr/>
        </p:nvSpPr>
        <p:spPr>
          <a:xfrm>
            <a:off x="7276859" y="1954713"/>
            <a:ext cx="623816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6FF9200-3840-6451-E4E4-3C7771D7CDD7}"/>
              </a:ext>
            </a:extLst>
          </p:cNvPr>
          <p:cNvSpPr/>
          <p:nvPr/>
        </p:nvSpPr>
        <p:spPr>
          <a:xfrm flipH="1">
            <a:off x="8585735" y="3095735"/>
            <a:ext cx="540510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ECD657C-8842-279A-34B1-19BCB1652F5A}"/>
              </a:ext>
            </a:extLst>
          </p:cNvPr>
          <p:cNvSpPr/>
          <p:nvPr/>
        </p:nvSpPr>
        <p:spPr>
          <a:xfrm rot="20735635">
            <a:off x="10704792" y="4865070"/>
            <a:ext cx="550415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A8A045-37A1-DFB0-F2CA-CAFC48172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338" y="4725721"/>
            <a:ext cx="4011042" cy="201384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C2B7C0F-E1FE-AC0A-4DD0-EEB643C28C2C}"/>
              </a:ext>
            </a:extLst>
          </p:cNvPr>
          <p:cNvSpPr/>
          <p:nvPr/>
        </p:nvSpPr>
        <p:spPr>
          <a:xfrm flipH="1">
            <a:off x="9012125" y="5467369"/>
            <a:ext cx="540510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615B3B9-727C-5BE4-43B6-5A1DEAFC7FBD}"/>
              </a:ext>
            </a:extLst>
          </p:cNvPr>
          <p:cNvSpPr/>
          <p:nvPr/>
        </p:nvSpPr>
        <p:spPr>
          <a:xfrm>
            <a:off x="4724491" y="5810209"/>
            <a:ext cx="641962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9BCF9F4-C22D-AA45-96E1-B6CD3EEEFD22}"/>
              </a:ext>
            </a:extLst>
          </p:cNvPr>
          <p:cNvSpPr/>
          <p:nvPr/>
        </p:nvSpPr>
        <p:spPr>
          <a:xfrm>
            <a:off x="7588767" y="6319809"/>
            <a:ext cx="641962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85656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D049C5-903C-9354-74AF-B14E15FB4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091954"/>
            <a:ext cx="4033421" cy="429957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From the images window, click on the folder in which you would like the image to be saved or create a new folder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Upload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Add Files</a:t>
            </a:r>
          </a:p>
          <a:p>
            <a:pPr>
              <a:buFont typeface="+mj-lt"/>
              <a:buAutoNum type="arabicPeriod"/>
            </a:pPr>
            <a:r>
              <a:rPr lang="en-US" dirty="0"/>
              <a:t>Select files from File Explorer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FE03B-9284-4B8D-0EA8-43D31F0A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Add Images and Links (add a new image)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FD8F77D-6BC5-4D78-397E-687ED999C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275" y="901067"/>
            <a:ext cx="5098132" cy="375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E8F6079-6CD3-7F5D-075A-CE3B01C13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027" y="2517681"/>
            <a:ext cx="4946081" cy="365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57DFEB-566C-99DE-5730-E59C3F5D1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420" y="4516956"/>
            <a:ext cx="2885643" cy="223304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47D8959-6355-727B-193A-74F84B485B5D}"/>
              </a:ext>
            </a:extLst>
          </p:cNvPr>
          <p:cNvSpPr/>
          <p:nvPr/>
        </p:nvSpPr>
        <p:spPr>
          <a:xfrm flipH="1">
            <a:off x="9007141" y="1742353"/>
            <a:ext cx="537926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DC0086-9BAF-5930-9155-0942626CE82A}"/>
              </a:ext>
            </a:extLst>
          </p:cNvPr>
          <p:cNvSpPr/>
          <p:nvPr/>
        </p:nvSpPr>
        <p:spPr>
          <a:xfrm flipH="1">
            <a:off x="5670000" y="1091954"/>
            <a:ext cx="537926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531705D-638A-2CA2-6611-AD97F710CB1D}"/>
              </a:ext>
            </a:extLst>
          </p:cNvPr>
          <p:cNvSpPr/>
          <p:nvPr/>
        </p:nvSpPr>
        <p:spPr>
          <a:xfrm flipH="1">
            <a:off x="11312484" y="4937464"/>
            <a:ext cx="537926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BD726B5-3512-B8BD-5E25-81FFD67B308C}"/>
              </a:ext>
            </a:extLst>
          </p:cNvPr>
          <p:cNvSpPr/>
          <p:nvPr/>
        </p:nvSpPr>
        <p:spPr>
          <a:xfrm flipH="1">
            <a:off x="6749378" y="5761624"/>
            <a:ext cx="537926" cy="3906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033310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SLIDE_COUNT" val="9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0.7|24.7|15.1|16.4"/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1.2|4.3|3.1|3.4|23.4|10.6|19.9"/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1.2|4.3|3.1|3.4|23.4|10.6|19.9"/>
  <p:tag name="ARTICULATE_SLIDE_THUMBNAIL_REFRESH" val="1"/>
</p:tagLst>
</file>

<file path=ppt/theme/theme1.xml><?xml version="1.0" encoding="utf-8"?>
<a:theme xmlns:a="http://schemas.openxmlformats.org/drawingml/2006/main" name="Cover and Div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PLPIFY SLK Video Tutorial Template.pptx" id="{C15FCC68-EB25-4826-96F5-0A64FFE0CA0F}" vid="{5A73A7BC-E5BE-4085-ADB1-0232A46D9C97}"/>
    </a:ext>
  </a:extLst>
</a:theme>
</file>

<file path=ppt/theme/theme2.xml><?xml version="1.0" encoding="utf-8"?>
<a:theme xmlns:a="http://schemas.openxmlformats.org/drawingml/2006/main" name="Custom Desig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PLPIFY SLK Video Tutorial Template.pptx" id="{C15FCC68-EB25-4826-96F5-0A64FFE0CA0F}" vid="{BC6F04C2-E774-4FAF-B2DB-01391D4DE45C}"/>
    </a:ext>
  </a:extLst>
</a:theme>
</file>

<file path=ppt/theme/theme3.xml><?xml version="1.0" encoding="utf-8"?>
<a:theme xmlns:a="http://schemas.openxmlformats.org/drawingml/2006/main" name="Timeli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PLPIFY SLK Video Tutorial Template.pptx" id="{C15FCC68-EB25-4826-96F5-0A64FFE0CA0F}" vid="{76D91489-B72D-4A04-B8B6-A69731D1A9F3}"/>
    </a:ext>
  </a:extLst>
</a:theme>
</file>

<file path=ppt/theme/theme4.xml><?xml version="1.0" encoding="utf-8"?>
<a:theme xmlns:a="http://schemas.openxmlformats.org/drawingml/2006/main" name="E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PLPIFY SLK Video Tutorial Template.pptx" id="{C15FCC68-EB25-4826-96F5-0A64FFE0CA0F}" vid="{819E3B97-951B-44E4-ABFB-D14998EBE91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a118952-da23-46fc-a354-c6ad1374654c" xsi:nil="true"/>
    <lcf76f155ced4ddcb4097134ff3c332f xmlns="36e2c0aa-e511-445f-8039-2569a9f10996">
      <Terms xmlns="http://schemas.microsoft.com/office/infopath/2007/PartnerControls"/>
    </lcf76f155ced4ddcb4097134ff3c332f>
    <SenttoAP xmlns="36e2c0aa-e511-445f-8039-2569a9f1099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31E95EA1F586458AF07F3DE8617C42" ma:contentTypeVersion="28" ma:contentTypeDescription="Create a new document." ma:contentTypeScope="" ma:versionID="f2c10ccd21469bed2c04839668855590">
  <xsd:schema xmlns:xsd="http://www.w3.org/2001/XMLSchema" xmlns:xs="http://www.w3.org/2001/XMLSchema" xmlns:p="http://schemas.microsoft.com/office/2006/metadata/properties" xmlns:ns2="36e2c0aa-e511-445f-8039-2569a9f10996" xmlns:ns3="fa118952-da23-46fc-a354-c6ad1374654c" targetNamespace="http://schemas.microsoft.com/office/2006/metadata/properties" ma:root="true" ma:fieldsID="017c8616f8d1d62aacfe63684c7f422d" ns2:_="" ns3:_="">
    <xsd:import namespace="36e2c0aa-e511-445f-8039-2569a9f10996"/>
    <xsd:import namespace="fa118952-da23-46fc-a354-c6ad137465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  <xsd:element ref="ns2:_ApprovalAssignedTo" minOccurs="0"/>
                <xsd:element ref="ns2:_ApprovalRespondedBy" minOccurs="0"/>
                <xsd:element ref="ns2:_ApprovalSentBy" minOccurs="0"/>
                <xsd:element ref="ns2:_ApprovalStatus" minOccurs="0"/>
                <xsd:element ref="ns2:SenttoAP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e2c0aa-e511-445f-8039-2569a9f109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6446fa58-7adc-4f96-943c-3685cd4d852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  <xsd:element name="_ApprovalAssignedTo" ma:index="27" nillable="true" ma:displayName="Approvers" ma:list="UserInfo" ma:internalName="_ApprovalAssignedTo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RespondedBy" ma:index="28" nillable="true" ma:displayName="Responses" ma:list="UserInfo" ma:internalName="_ApprovalRespondedBy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SentBy" ma:index="29" nillable="true" ma:displayName="Approval Creator" ma:list="UserInfo" ma:internalName="_ApprovalSentBy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Status" ma:index="30" nillable="true" ma:displayName="Approval status" ma:internalName="_ApprovalStatus" ma:readOnly="true">
      <xsd:simpleType>
        <xsd:restriction base="dms:Unknown"/>
      </xsd:simpleType>
    </xsd:element>
    <xsd:element name="SenttoAP" ma:index="31" nillable="true" ma:displayName="Sent to AP" ma:description="Check this box if the invoice was emailed to the appropriate AP contact." ma:format="Dropdown" ma:internalName="SenttoAP">
      <xsd:simpleType>
        <xsd:restriction base="dms:Choice">
          <xsd:enumeration value="Sent"/>
          <xsd:enumeration value="Not Sent"/>
          <xsd:enumeration value="Choice 3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118952-da23-46fc-a354-c6ad1374654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e57cc56-6c9f-4f5f-88a5-42ee222f1f4c}" ma:internalName="TaxCatchAll" ma:showField="CatchAllData" ma:web="fa118952-da23-46fc-a354-c6ad137465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3F81A0-0BEF-4344-8973-E1EC47FD2E8A}">
  <ds:schemaRefs>
    <ds:schemaRef ds:uri="http://www.w3.org/XML/1998/namespace"/>
    <ds:schemaRef ds:uri="36e2c0aa-e511-445f-8039-2569a9f10996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fa118952-da23-46fc-a354-c6ad1374654c"/>
  </ds:schemaRefs>
</ds:datastoreItem>
</file>

<file path=customXml/itemProps2.xml><?xml version="1.0" encoding="utf-8"?>
<ds:datastoreItem xmlns:ds="http://schemas.openxmlformats.org/officeDocument/2006/customXml" ds:itemID="{293C1429-ABA4-4EEA-8418-6780C8D1F08A}"/>
</file>

<file path=customXml/itemProps3.xml><?xml version="1.0" encoding="utf-8"?>
<ds:datastoreItem xmlns:ds="http://schemas.openxmlformats.org/officeDocument/2006/customXml" ds:itemID="{48BAA835-B8AF-4AF3-B39C-08B4EE881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AMPLPIFY SLK Video Tutorial Template (3)</Template>
  <TotalTime>0</TotalTime>
  <Words>869</Words>
  <Application>Microsoft Office PowerPoint</Application>
  <PresentationFormat>Widescreen</PresentationFormat>
  <Paragraphs>147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Roboto</vt:lpstr>
      <vt:lpstr>Roboto Regular</vt:lpstr>
      <vt:lpstr>Wingdings</vt:lpstr>
      <vt:lpstr>Cover and Divder</vt:lpstr>
      <vt:lpstr>Custom Designs</vt:lpstr>
      <vt:lpstr>Timeline</vt:lpstr>
      <vt:lpstr>End</vt:lpstr>
      <vt:lpstr>How to edit an HTML widget on AU pages</vt:lpstr>
      <vt:lpstr>Process Info</vt:lpstr>
      <vt:lpstr>Steps</vt:lpstr>
      <vt:lpstr>Step 1 Create Framework of HTML </vt:lpstr>
      <vt:lpstr>Step 2</vt:lpstr>
      <vt:lpstr>Step 3 Paste Framework into HTML Widget editor </vt:lpstr>
      <vt:lpstr>Step 4 Add images and Links</vt:lpstr>
      <vt:lpstr>Step 4 Add images and Links (search existing image)</vt:lpstr>
      <vt:lpstr>Step 4 Add Images and Links (add a new image)</vt:lpstr>
      <vt:lpstr>Step 4 Add Images and Links (add a new image) Cont.</vt:lpstr>
      <vt:lpstr>Step 4 Add Images and Links (add a new image) Cont.</vt:lpstr>
      <vt:lpstr>Step 4 Add Images and Links (add a link) Cont.</vt:lpstr>
      <vt:lpstr>Step 5 (Optional) Add CSS to be used for HTML </vt:lpstr>
      <vt:lpstr>Step 6 Update HTML for CSS as necessary</vt:lpstr>
      <vt:lpstr>Summary</vt:lpstr>
      <vt:lpstr>Tips and Best Practices</vt:lpstr>
    </vt:vector>
  </TitlesOfParts>
  <Company>Axway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AMPLIFY SLK video</dc:title>
  <dc:creator>Damien Lerminiaux</dc:creator>
  <cp:lastModifiedBy>Annarose Peterson</cp:lastModifiedBy>
  <cp:revision>3</cp:revision>
  <dcterms:created xsi:type="dcterms:W3CDTF">2019-08-05T11:02:20Z</dcterms:created>
  <dcterms:modified xsi:type="dcterms:W3CDTF">2023-06-12T15:59:46Z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9e66e6fb-5ce5-487e-9c37-31d770e44fed</vt:lpwstr>
  </property>
  <property fmtid="{D5CDD505-2E9C-101B-9397-08002B2CF9AE}" pid="3" name="ArticulateGUID">
    <vt:lpwstr>E6257394-D6F5-4196-A980-14D6627F276F</vt:lpwstr>
  </property>
  <property fmtid="{D5CDD505-2E9C-101B-9397-08002B2CF9AE}" pid="4" name="ArticulatePath">
    <vt:lpwstr>AMPLIFY SLK Intro Template_2</vt:lpwstr>
  </property>
  <property fmtid="{D5CDD505-2E9C-101B-9397-08002B2CF9AE}" pid="5" name="ContentTypeId">
    <vt:lpwstr>0x0101004A31E95EA1F586458AF07F3DE8617C42</vt:lpwstr>
  </property>
  <property fmtid="{D5CDD505-2E9C-101B-9397-08002B2CF9AE}" pid="6" name="MediaServiceImageTags">
    <vt:lpwstr/>
  </property>
</Properties>
</file>